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  <p:sldMasterId id="2147483653" r:id="rId4"/>
    <p:sldMasterId id="2147483654" r:id="rId5"/>
    <p:sldMasterId id="2147483995" r:id="rId6"/>
    <p:sldMasterId id="2147484007" r:id="rId7"/>
    <p:sldMasterId id="2147484019" r:id="rId8"/>
    <p:sldMasterId id="2147484031" r:id="rId9"/>
    <p:sldMasterId id="2147484043" r:id="rId10"/>
  </p:sldMasterIdLst>
  <p:notesMasterIdLst>
    <p:notesMasterId r:id="rId37"/>
  </p:notesMasterIdLst>
  <p:handoutMasterIdLst>
    <p:handoutMasterId r:id="rId38"/>
  </p:handoutMasterIdLst>
  <p:sldIdLst>
    <p:sldId id="321" r:id="rId11"/>
    <p:sldId id="322" r:id="rId12"/>
    <p:sldId id="336" r:id="rId13"/>
    <p:sldId id="323" r:id="rId14"/>
    <p:sldId id="334" r:id="rId15"/>
    <p:sldId id="335" r:id="rId16"/>
    <p:sldId id="325" r:id="rId17"/>
    <p:sldId id="351" r:id="rId18"/>
    <p:sldId id="328" r:id="rId19"/>
    <p:sldId id="347" r:id="rId20"/>
    <p:sldId id="329" r:id="rId21"/>
    <p:sldId id="330" r:id="rId22"/>
    <p:sldId id="348" r:id="rId23"/>
    <p:sldId id="349" r:id="rId24"/>
    <p:sldId id="350" r:id="rId25"/>
    <p:sldId id="338" r:id="rId26"/>
    <p:sldId id="339" r:id="rId27"/>
    <p:sldId id="340" r:id="rId28"/>
    <p:sldId id="341" r:id="rId29"/>
    <p:sldId id="332" r:id="rId30"/>
    <p:sldId id="342" r:id="rId31"/>
    <p:sldId id="343" r:id="rId32"/>
    <p:sldId id="344" r:id="rId33"/>
    <p:sldId id="345" r:id="rId34"/>
    <p:sldId id="346" r:id="rId35"/>
    <p:sldId id="333" r:id="rId3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76909" autoAdjust="0"/>
  </p:normalViewPr>
  <p:slideViewPr>
    <p:cSldViewPr>
      <p:cViewPr>
        <p:scale>
          <a:sx n="76" d="100"/>
          <a:sy n="76" d="100"/>
        </p:scale>
        <p:origin x="-17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160FD-769E-4D8A-8010-27148EF87CC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7CFDDCDE-EF95-4231-8748-E70C612BAFD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ja-JP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Arial" charset="0"/>
            </a:rPr>
            <a:t>2.Students complete the tasks at home</a:t>
          </a:r>
          <a:endParaRPr kumimoji="0" lang="en-GB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C54891DB-EF37-4051-9F94-BAF163847155}" type="parTrans" cxnId="{930B9FC0-F4E3-47E2-B2C7-FFED6F82D5AC}">
      <dgm:prSet/>
      <dgm:spPr/>
    </dgm:pt>
    <dgm:pt modelId="{AD058AF8-3D56-4413-8B95-4A8F4B2CCFE6}" type="sibTrans" cxnId="{930B9FC0-F4E3-47E2-B2C7-FFED6F82D5AC}">
      <dgm:prSet/>
      <dgm:spPr/>
    </dgm:pt>
    <dgm:pt modelId="{1E963A4C-10DA-4CDD-9262-1C7F41055F1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ja-JP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Arial" charset="0"/>
            </a:rPr>
            <a:t>3.The grades are placed automatically in the student gradebook</a:t>
          </a:r>
          <a:endParaRPr kumimoji="0" lang="en-GB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5D4072D1-1EE7-4956-A139-16B26856D6B6}" type="parTrans" cxnId="{8C5B1175-73A1-4F25-B711-1232BDFE4E12}">
      <dgm:prSet/>
      <dgm:spPr/>
    </dgm:pt>
    <dgm:pt modelId="{F0E79332-B324-40FD-BD62-A5844A132E22}" type="sibTrans" cxnId="{8C5B1175-73A1-4F25-B711-1232BDFE4E12}">
      <dgm:prSet/>
      <dgm:spPr/>
    </dgm:pt>
    <dgm:pt modelId="{A412A794-E2F8-41E8-AFCE-91203FA3E5D3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ja-JP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Arial" charset="0"/>
            </a:rPr>
            <a:t>4.The teacher checks the students</a:t>
          </a:r>
          <a:r>
            <a:rPr kumimoji="0" lang="en-GB" altLang="ja-JP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ea typeface="ＭＳ Ｐゴシック" charset="-128"/>
              <a:cs typeface="Arial" charset="0"/>
            </a:rPr>
            <a:t>’</a:t>
          </a:r>
          <a:r>
            <a:rPr kumimoji="0" lang="en-GB" altLang="ja-JP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Arial" charset="0"/>
            </a:rPr>
            <a:t> grades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EEA9D9D5-F6B3-4489-A302-AF1F8AA00FCC}" type="parTrans" cxnId="{010471C1-D43C-476C-BE3A-06C04B5BEB84}">
      <dgm:prSet/>
      <dgm:spPr/>
    </dgm:pt>
    <dgm:pt modelId="{4FF95E42-F431-4AFF-BC97-106A789E6875}" type="sibTrans" cxnId="{010471C1-D43C-476C-BE3A-06C04B5BEB84}">
      <dgm:prSet/>
      <dgm:spPr/>
    </dgm:pt>
    <dgm:pt modelId="{70EC8FF4-8181-427D-BC14-DD164605E32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ja-JP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Arial" charset="0"/>
            </a:rPr>
            <a:t>5.The teacher reviews homework in class</a:t>
          </a:r>
          <a:endParaRPr kumimoji="0" lang="en-GB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727EC561-D69D-4DDF-9E46-9BD1331BC3EB}" type="parTrans" cxnId="{ADD3BC45-CDDE-450C-B308-B50F6673E4C7}">
      <dgm:prSet/>
      <dgm:spPr/>
    </dgm:pt>
    <dgm:pt modelId="{E1D8E4C1-8341-4CED-AA66-3FFB78B9C11F}" type="sibTrans" cxnId="{ADD3BC45-CDDE-450C-B308-B50F6673E4C7}">
      <dgm:prSet/>
      <dgm:spPr/>
    </dgm:pt>
    <dgm:pt modelId="{9E77FFAF-C1EB-41BA-9FA7-DF0429D6042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ja-JP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Arial" charset="0"/>
            </a:rPr>
            <a:t>6.If necessary the teacher assigns tasks for individual students</a:t>
          </a:r>
          <a:endParaRPr kumimoji="0" lang="en-GB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FC36C90D-C9FF-4124-B541-B13D5E150519}" type="parTrans" cxnId="{32694134-7FC4-4CB8-90E6-A018DAE531D1}">
      <dgm:prSet/>
      <dgm:spPr/>
    </dgm:pt>
    <dgm:pt modelId="{03A82C89-D937-4F5F-9C56-AD52B488D504}" type="sibTrans" cxnId="{32694134-7FC4-4CB8-90E6-A018DAE531D1}">
      <dgm:prSet/>
      <dgm:spPr/>
    </dgm:pt>
    <dgm:pt modelId="{FE527224-5FE4-472C-B191-E00E85C16222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altLang="ja-JP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ea typeface="ＭＳ Ｐゴシック" charset="-128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ja-JP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Arial" charset="0"/>
            </a:rPr>
            <a:t>1.Teacher assigns homework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7AF976FB-BD01-44B3-B7A2-93E6AC2C7E39}" type="parTrans" cxnId="{C6ED16B5-6098-454E-93E4-983B2D729413}">
      <dgm:prSet/>
      <dgm:spPr/>
    </dgm:pt>
    <dgm:pt modelId="{57D429F1-4FAD-4F3D-AD86-ADC937A46484}" type="sibTrans" cxnId="{C6ED16B5-6098-454E-93E4-983B2D729413}">
      <dgm:prSet/>
      <dgm:spPr/>
    </dgm:pt>
    <dgm:pt modelId="{5F58B0C0-5330-4D44-91F4-3D6A65ED5824}" type="pres">
      <dgm:prSet presAssocID="{004160FD-769E-4D8A-8010-27148EF87CC7}" presName="cycle" presStyleCnt="0">
        <dgm:presLayoutVars>
          <dgm:dir/>
          <dgm:resizeHandles val="exact"/>
        </dgm:presLayoutVars>
      </dgm:prSet>
      <dgm:spPr/>
    </dgm:pt>
    <dgm:pt modelId="{3FBABF38-9D01-405A-BAD5-5841C0BFF936}" type="pres">
      <dgm:prSet presAssocID="{7CFDDCDE-EF95-4231-8748-E70C612BAFDF}" presName="dummy" presStyleCnt="0"/>
      <dgm:spPr/>
    </dgm:pt>
    <dgm:pt modelId="{C2B8C683-6675-4AFC-B5A5-8BD2FA5A6BA1}" type="pres">
      <dgm:prSet presAssocID="{7CFDDCDE-EF95-4231-8748-E70C612BAFDF}" presName="node" presStyleLbl="revTx" presStyleIdx="0" presStyleCnt="6">
        <dgm:presLayoutVars>
          <dgm:bulletEnabled val="1"/>
        </dgm:presLayoutVars>
      </dgm:prSet>
      <dgm:spPr/>
    </dgm:pt>
    <dgm:pt modelId="{33A9825C-4B58-47AD-8501-6D114C29A0EA}" type="pres">
      <dgm:prSet presAssocID="{AD058AF8-3D56-4413-8B95-4A8F4B2CCFE6}" presName="sibTrans" presStyleLbl="node1" presStyleIdx="0" presStyleCnt="6"/>
      <dgm:spPr/>
    </dgm:pt>
    <dgm:pt modelId="{EC2B68FA-D9C4-4EAB-811B-A3C2D922E4C1}" type="pres">
      <dgm:prSet presAssocID="{1E963A4C-10DA-4CDD-9262-1C7F41055F19}" presName="dummy" presStyleCnt="0"/>
      <dgm:spPr/>
    </dgm:pt>
    <dgm:pt modelId="{0FD56EA2-2F59-4E20-A437-32043CBFE370}" type="pres">
      <dgm:prSet presAssocID="{1E963A4C-10DA-4CDD-9262-1C7F41055F19}" presName="node" presStyleLbl="revTx" presStyleIdx="1" presStyleCnt="6">
        <dgm:presLayoutVars>
          <dgm:bulletEnabled val="1"/>
        </dgm:presLayoutVars>
      </dgm:prSet>
      <dgm:spPr/>
    </dgm:pt>
    <dgm:pt modelId="{014AF721-A592-49F8-AA33-D90C4581B715}" type="pres">
      <dgm:prSet presAssocID="{F0E79332-B324-40FD-BD62-A5844A132E22}" presName="sibTrans" presStyleLbl="node1" presStyleIdx="1" presStyleCnt="6"/>
      <dgm:spPr/>
    </dgm:pt>
    <dgm:pt modelId="{1C4AEE89-A64B-49A1-B2A4-171E09A980B3}" type="pres">
      <dgm:prSet presAssocID="{A412A794-E2F8-41E8-AFCE-91203FA3E5D3}" presName="dummy" presStyleCnt="0"/>
      <dgm:spPr/>
    </dgm:pt>
    <dgm:pt modelId="{22BC666D-0FCD-4B77-B0BA-CF764C783D6E}" type="pres">
      <dgm:prSet presAssocID="{A412A794-E2F8-41E8-AFCE-91203FA3E5D3}" presName="node" presStyleLbl="revTx" presStyleIdx="2" presStyleCnt="6">
        <dgm:presLayoutVars>
          <dgm:bulletEnabled val="1"/>
        </dgm:presLayoutVars>
      </dgm:prSet>
      <dgm:spPr/>
    </dgm:pt>
    <dgm:pt modelId="{46037558-28D4-4E9C-A183-BB11841BE172}" type="pres">
      <dgm:prSet presAssocID="{4FF95E42-F431-4AFF-BC97-106A789E6875}" presName="sibTrans" presStyleLbl="node1" presStyleIdx="2" presStyleCnt="6"/>
      <dgm:spPr/>
    </dgm:pt>
    <dgm:pt modelId="{CE8A3DBD-37FD-4DB0-B326-84D4BB410B87}" type="pres">
      <dgm:prSet presAssocID="{70EC8FF4-8181-427D-BC14-DD164605E325}" presName="dummy" presStyleCnt="0"/>
      <dgm:spPr/>
    </dgm:pt>
    <dgm:pt modelId="{6964C9D4-6F46-4357-B2F1-5F081D957E3B}" type="pres">
      <dgm:prSet presAssocID="{70EC8FF4-8181-427D-BC14-DD164605E325}" presName="node" presStyleLbl="revTx" presStyleIdx="3" presStyleCnt="6">
        <dgm:presLayoutVars>
          <dgm:bulletEnabled val="1"/>
        </dgm:presLayoutVars>
      </dgm:prSet>
      <dgm:spPr/>
    </dgm:pt>
    <dgm:pt modelId="{CC367D39-F380-4F8D-9A30-DA863AA14C99}" type="pres">
      <dgm:prSet presAssocID="{E1D8E4C1-8341-4CED-AA66-3FFB78B9C11F}" presName="sibTrans" presStyleLbl="node1" presStyleIdx="3" presStyleCnt="6"/>
      <dgm:spPr/>
    </dgm:pt>
    <dgm:pt modelId="{2240D7DD-AF81-485E-9F99-F53C692D5038}" type="pres">
      <dgm:prSet presAssocID="{9E77FFAF-C1EB-41BA-9FA7-DF0429D60427}" presName="dummy" presStyleCnt="0"/>
      <dgm:spPr/>
    </dgm:pt>
    <dgm:pt modelId="{02FAEFA8-0EFA-42AB-BB1F-46DC89211FCB}" type="pres">
      <dgm:prSet presAssocID="{9E77FFAF-C1EB-41BA-9FA7-DF0429D60427}" presName="node" presStyleLbl="revTx" presStyleIdx="4" presStyleCnt="6">
        <dgm:presLayoutVars>
          <dgm:bulletEnabled val="1"/>
        </dgm:presLayoutVars>
      </dgm:prSet>
      <dgm:spPr/>
    </dgm:pt>
    <dgm:pt modelId="{FB03C1F9-3200-49AD-8C57-1910FC8E2086}" type="pres">
      <dgm:prSet presAssocID="{03A82C89-D937-4F5F-9C56-AD52B488D504}" presName="sibTrans" presStyleLbl="node1" presStyleIdx="4" presStyleCnt="6"/>
      <dgm:spPr/>
    </dgm:pt>
    <dgm:pt modelId="{40B83EDD-F307-4AA0-8E21-A0C1F3E6A5D7}" type="pres">
      <dgm:prSet presAssocID="{FE527224-5FE4-472C-B191-E00E85C16222}" presName="dummy" presStyleCnt="0"/>
      <dgm:spPr/>
    </dgm:pt>
    <dgm:pt modelId="{772B30A7-1F71-4B8C-B8FE-268B2A34CCFA}" type="pres">
      <dgm:prSet presAssocID="{FE527224-5FE4-472C-B191-E00E85C16222}" presName="node" presStyleLbl="revTx" presStyleIdx="5" presStyleCnt="6">
        <dgm:presLayoutVars>
          <dgm:bulletEnabled val="1"/>
        </dgm:presLayoutVars>
      </dgm:prSet>
      <dgm:spPr/>
    </dgm:pt>
    <dgm:pt modelId="{77917E50-E9B8-462B-B5D7-F0D38DB6C480}" type="pres">
      <dgm:prSet presAssocID="{57D429F1-4FAD-4F3D-AD86-ADC937A46484}" presName="sibTrans" presStyleLbl="node1" presStyleIdx="5" presStyleCnt="6"/>
      <dgm:spPr/>
    </dgm:pt>
  </dgm:ptLst>
  <dgm:cxnLst>
    <dgm:cxn modelId="{4F45C53E-CD8C-4BFE-9688-3B38540668F9}" type="presOf" srcId="{AD058AF8-3D56-4413-8B95-4A8F4B2CCFE6}" destId="{33A9825C-4B58-47AD-8501-6D114C29A0EA}" srcOrd="0" destOrd="0" presId="urn:microsoft.com/office/officeart/2005/8/layout/cycle1"/>
    <dgm:cxn modelId="{917494B0-5C63-4A62-BC20-FFBE5AB0181D}" type="presOf" srcId="{FE527224-5FE4-472C-B191-E00E85C16222}" destId="{772B30A7-1F71-4B8C-B8FE-268B2A34CCFA}" srcOrd="0" destOrd="0" presId="urn:microsoft.com/office/officeart/2005/8/layout/cycle1"/>
    <dgm:cxn modelId="{700F304A-56B3-42DD-99BD-ADFA4FBE8F2E}" type="presOf" srcId="{A412A794-E2F8-41E8-AFCE-91203FA3E5D3}" destId="{22BC666D-0FCD-4B77-B0BA-CF764C783D6E}" srcOrd="0" destOrd="0" presId="urn:microsoft.com/office/officeart/2005/8/layout/cycle1"/>
    <dgm:cxn modelId="{BCF8982D-A16E-4F8D-85B1-678B4742FA91}" type="presOf" srcId="{4FF95E42-F431-4AFF-BC97-106A789E6875}" destId="{46037558-28D4-4E9C-A183-BB11841BE172}" srcOrd="0" destOrd="0" presId="urn:microsoft.com/office/officeart/2005/8/layout/cycle1"/>
    <dgm:cxn modelId="{14AF1744-8DBA-4A33-83A3-33F49EF5B8A3}" type="presOf" srcId="{004160FD-769E-4D8A-8010-27148EF87CC7}" destId="{5F58B0C0-5330-4D44-91F4-3D6A65ED5824}" srcOrd="0" destOrd="0" presId="urn:microsoft.com/office/officeart/2005/8/layout/cycle1"/>
    <dgm:cxn modelId="{411ECCFE-5A0F-4EAC-96E3-8E0115573579}" type="presOf" srcId="{1E963A4C-10DA-4CDD-9262-1C7F41055F19}" destId="{0FD56EA2-2F59-4E20-A437-32043CBFE370}" srcOrd="0" destOrd="0" presId="urn:microsoft.com/office/officeart/2005/8/layout/cycle1"/>
    <dgm:cxn modelId="{ADD3BC45-CDDE-450C-B308-B50F6673E4C7}" srcId="{004160FD-769E-4D8A-8010-27148EF87CC7}" destId="{70EC8FF4-8181-427D-BC14-DD164605E325}" srcOrd="3" destOrd="0" parTransId="{727EC561-D69D-4DDF-9E46-9BD1331BC3EB}" sibTransId="{E1D8E4C1-8341-4CED-AA66-3FFB78B9C11F}"/>
    <dgm:cxn modelId="{65ABF748-C99F-4B8A-A21A-BF321ECD64BF}" type="presOf" srcId="{57D429F1-4FAD-4F3D-AD86-ADC937A46484}" destId="{77917E50-E9B8-462B-B5D7-F0D38DB6C480}" srcOrd="0" destOrd="0" presId="urn:microsoft.com/office/officeart/2005/8/layout/cycle1"/>
    <dgm:cxn modelId="{8C5B1175-73A1-4F25-B711-1232BDFE4E12}" srcId="{004160FD-769E-4D8A-8010-27148EF87CC7}" destId="{1E963A4C-10DA-4CDD-9262-1C7F41055F19}" srcOrd="1" destOrd="0" parTransId="{5D4072D1-1EE7-4956-A139-16B26856D6B6}" sibTransId="{F0E79332-B324-40FD-BD62-A5844A132E22}"/>
    <dgm:cxn modelId="{C6ED16B5-6098-454E-93E4-983B2D729413}" srcId="{004160FD-769E-4D8A-8010-27148EF87CC7}" destId="{FE527224-5FE4-472C-B191-E00E85C16222}" srcOrd="5" destOrd="0" parTransId="{7AF976FB-BD01-44B3-B7A2-93E6AC2C7E39}" sibTransId="{57D429F1-4FAD-4F3D-AD86-ADC937A46484}"/>
    <dgm:cxn modelId="{010471C1-D43C-476C-BE3A-06C04B5BEB84}" srcId="{004160FD-769E-4D8A-8010-27148EF87CC7}" destId="{A412A794-E2F8-41E8-AFCE-91203FA3E5D3}" srcOrd="2" destOrd="0" parTransId="{EEA9D9D5-F6B3-4489-A302-AF1F8AA00FCC}" sibTransId="{4FF95E42-F431-4AFF-BC97-106A789E6875}"/>
    <dgm:cxn modelId="{E4A6C822-FCA0-4E6F-BDFD-91BB6F0F4D35}" type="presOf" srcId="{9E77FFAF-C1EB-41BA-9FA7-DF0429D60427}" destId="{02FAEFA8-0EFA-42AB-BB1F-46DC89211FCB}" srcOrd="0" destOrd="0" presId="urn:microsoft.com/office/officeart/2005/8/layout/cycle1"/>
    <dgm:cxn modelId="{8FECA5D5-4956-4974-898E-C9F6F7297A0B}" type="presOf" srcId="{70EC8FF4-8181-427D-BC14-DD164605E325}" destId="{6964C9D4-6F46-4357-B2F1-5F081D957E3B}" srcOrd="0" destOrd="0" presId="urn:microsoft.com/office/officeart/2005/8/layout/cycle1"/>
    <dgm:cxn modelId="{32694134-7FC4-4CB8-90E6-A018DAE531D1}" srcId="{004160FD-769E-4D8A-8010-27148EF87CC7}" destId="{9E77FFAF-C1EB-41BA-9FA7-DF0429D60427}" srcOrd="4" destOrd="0" parTransId="{FC36C90D-C9FF-4124-B541-B13D5E150519}" sibTransId="{03A82C89-D937-4F5F-9C56-AD52B488D504}"/>
    <dgm:cxn modelId="{930B9FC0-F4E3-47E2-B2C7-FFED6F82D5AC}" srcId="{004160FD-769E-4D8A-8010-27148EF87CC7}" destId="{7CFDDCDE-EF95-4231-8748-E70C612BAFDF}" srcOrd="0" destOrd="0" parTransId="{C54891DB-EF37-4051-9F94-BAF163847155}" sibTransId="{AD058AF8-3D56-4413-8B95-4A8F4B2CCFE6}"/>
    <dgm:cxn modelId="{B7EB353C-E298-4235-A38A-508D8DF0E832}" type="presOf" srcId="{03A82C89-D937-4F5F-9C56-AD52B488D504}" destId="{FB03C1F9-3200-49AD-8C57-1910FC8E2086}" srcOrd="0" destOrd="0" presId="urn:microsoft.com/office/officeart/2005/8/layout/cycle1"/>
    <dgm:cxn modelId="{775B1970-F6F8-4D6B-88A5-419D1054BBB4}" type="presOf" srcId="{E1D8E4C1-8341-4CED-AA66-3FFB78B9C11F}" destId="{CC367D39-F380-4F8D-9A30-DA863AA14C99}" srcOrd="0" destOrd="0" presId="urn:microsoft.com/office/officeart/2005/8/layout/cycle1"/>
    <dgm:cxn modelId="{F66D989B-3650-448D-8814-14BF112CC009}" type="presOf" srcId="{F0E79332-B324-40FD-BD62-A5844A132E22}" destId="{014AF721-A592-49F8-AA33-D90C4581B715}" srcOrd="0" destOrd="0" presId="urn:microsoft.com/office/officeart/2005/8/layout/cycle1"/>
    <dgm:cxn modelId="{D2D40F2B-3EA4-4B35-827D-8403460AC63A}" type="presOf" srcId="{7CFDDCDE-EF95-4231-8748-E70C612BAFDF}" destId="{C2B8C683-6675-4AFC-B5A5-8BD2FA5A6BA1}" srcOrd="0" destOrd="0" presId="urn:microsoft.com/office/officeart/2005/8/layout/cycle1"/>
    <dgm:cxn modelId="{A5944028-2991-420C-BE26-A9A874D90D00}" type="presParOf" srcId="{5F58B0C0-5330-4D44-91F4-3D6A65ED5824}" destId="{3FBABF38-9D01-405A-BAD5-5841C0BFF936}" srcOrd="0" destOrd="0" presId="urn:microsoft.com/office/officeart/2005/8/layout/cycle1"/>
    <dgm:cxn modelId="{EDA02B11-E6DF-496B-8F7D-9374F75905BE}" type="presParOf" srcId="{5F58B0C0-5330-4D44-91F4-3D6A65ED5824}" destId="{C2B8C683-6675-4AFC-B5A5-8BD2FA5A6BA1}" srcOrd="1" destOrd="0" presId="urn:microsoft.com/office/officeart/2005/8/layout/cycle1"/>
    <dgm:cxn modelId="{B59E58F3-C623-4ADA-81B3-6D9529153C8E}" type="presParOf" srcId="{5F58B0C0-5330-4D44-91F4-3D6A65ED5824}" destId="{33A9825C-4B58-47AD-8501-6D114C29A0EA}" srcOrd="2" destOrd="0" presId="urn:microsoft.com/office/officeart/2005/8/layout/cycle1"/>
    <dgm:cxn modelId="{C2A0C333-9635-495D-AA25-4A9485A39A54}" type="presParOf" srcId="{5F58B0C0-5330-4D44-91F4-3D6A65ED5824}" destId="{EC2B68FA-D9C4-4EAB-811B-A3C2D922E4C1}" srcOrd="3" destOrd="0" presId="urn:microsoft.com/office/officeart/2005/8/layout/cycle1"/>
    <dgm:cxn modelId="{8A8FA790-2634-4078-9C0C-6722FB3B6E4D}" type="presParOf" srcId="{5F58B0C0-5330-4D44-91F4-3D6A65ED5824}" destId="{0FD56EA2-2F59-4E20-A437-32043CBFE370}" srcOrd="4" destOrd="0" presId="urn:microsoft.com/office/officeart/2005/8/layout/cycle1"/>
    <dgm:cxn modelId="{C4200E9E-84D0-4FAD-9364-92C35B96B114}" type="presParOf" srcId="{5F58B0C0-5330-4D44-91F4-3D6A65ED5824}" destId="{014AF721-A592-49F8-AA33-D90C4581B715}" srcOrd="5" destOrd="0" presId="urn:microsoft.com/office/officeart/2005/8/layout/cycle1"/>
    <dgm:cxn modelId="{51646CB7-2E8B-41EB-8782-3EAA15E4D06A}" type="presParOf" srcId="{5F58B0C0-5330-4D44-91F4-3D6A65ED5824}" destId="{1C4AEE89-A64B-49A1-B2A4-171E09A980B3}" srcOrd="6" destOrd="0" presId="urn:microsoft.com/office/officeart/2005/8/layout/cycle1"/>
    <dgm:cxn modelId="{94B98B1C-392A-41E9-9F6D-2F3EB84B5A74}" type="presParOf" srcId="{5F58B0C0-5330-4D44-91F4-3D6A65ED5824}" destId="{22BC666D-0FCD-4B77-B0BA-CF764C783D6E}" srcOrd="7" destOrd="0" presId="urn:microsoft.com/office/officeart/2005/8/layout/cycle1"/>
    <dgm:cxn modelId="{E6DA6392-2B35-45E9-9E6C-1E162A85B987}" type="presParOf" srcId="{5F58B0C0-5330-4D44-91F4-3D6A65ED5824}" destId="{46037558-28D4-4E9C-A183-BB11841BE172}" srcOrd="8" destOrd="0" presId="urn:microsoft.com/office/officeart/2005/8/layout/cycle1"/>
    <dgm:cxn modelId="{52612E56-9248-441F-8F43-1AAB23E7500F}" type="presParOf" srcId="{5F58B0C0-5330-4D44-91F4-3D6A65ED5824}" destId="{CE8A3DBD-37FD-4DB0-B326-84D4BB410B87}" srcOrd="9" destOrd="0" presId="urn:microsoft.com/office/officeart/2005/8/layout/cycle1"/>
    <dgm:cxn modelId="{30A90151-8480-4C30-9816-8D5D2AD097F6}" type="presParOf" srcId="{5F58B0C0-5330-4D44-91F4-3D6A65ED5824}" destId="{6964C9D4-6F46-4357-B2F1-5F081D957E3B}" srcOrd="10" destOrd="0" presId="urn:microsoft.com/office/officeart/2005/8/layout/cycle1"/>
    <dgm:cxn modelId="{16CA45CA-B5C1-46DA-9F6C-7888DC3B0C8D}" type="presParOf" srcId="{5F58B0C0-5330-4D44-91F4-3D6A65ED5824}" destId="{CC367D39-F380-4F8D-9A30-DA863AA14C99}" srcOrd="11" destOrd="0" presId="urn:microsoft.com/office/officeart/2005/8/layout/cycle1"/>
    <dgm:cxn modelId="{A44EEA8A-7829-427C-B356-0B2A0EAECF92}" type="presParOf" srcId="{5F58B0C0-5330-4D44-91F4-3D6A65ED5824}" destId="{2240D7DD-AF81-485E-9F99-F53C692D5038}" srcOrd="12" destOrd="0" presId="urn:microsoft.com/office/officeart/2005/8/layout/cycle1"/>
    <dgm:cxn modelId="{006EB004-2A75-40EE-B3F1-3D9AAD81060E}" type="presParOf" srcId="{5F58B0C0-5330-4D44-91F4-3D6A65ED5824}" destId="{02FAEFA8-0EFA-42AB-BB1F-46DC89211FCB}" srcOrd="13" destOrd="0" presId="urn:microsoft.com/office/officeart/2005/8/layout/cycle1"/>
    <dgm:cxn modelId="{3DF15524-C5CF-47F5-AE9A-23D79B0F421E}" type="presParOf" srcId="{5F58B0C0-5330-4D44-91F4-3D6A65ED5824}" destId="{FB03C1F9-3200-49AD-8C57-1910FC8E2086}" srcOrd="14" destOrd="0" presId="urn:microsoft.com/office/officeart/2005/8/layout/cycle1"/>
    <dgm:cxn modelId="{BED127F4-EC3B-471E-BFC0-0D71F3734DB7}" type="presParOf" srcId="{5F58B0C0-5330-4D44-91F4-3D6A65ED5824}" destId="{40B83EDD-F307-4AA0-8E21-A0C1F3E6A5D7}" srcOrd="15" destOrd="0" presId="urn:microsoft.com/office/officeart/2005/8/layout/cycle1"/>
    <dgm:cxn modelId="{1DA5BCA3-46C8-4AAA-8089-EEC3D9789062}" type="presParOf" srcId="{5F58B0C0-5330-4D44-91F4-3D6A65ED5824}" destId="{772B30A7-1F71-4B8C-B8FE-268B2A34CCFA}" srcOrd="16" destOrd="0" presId="urn:microsoft.com/office/officeart/2005/8/layout/cycle1"/>
    <dgm:cxn modelId="{AD3C85A4-7481-4082-9F54-226D8200AFDF}" type="presParOf" srcId="{5F58B0C0-5330-4D44-91F4-3D6A65ED5824}" destId="{77917E50-E9B8-462B-B5D7-F0D38DB6C480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E1FCFE4-54E6-46C9-9206-E8A80CEF8A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745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F67C1BA-941A-49A5-8F1C-D32A4A9C16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024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should</a:t>
            </a:r>
            <a:r>
              <a:rPr lang="pl-PL" dirty="0" smtClean="0"/>
              <a:t> we do:</a:t>
            </a:r>
          </a:p>
          <a:p>
            <a:pPr>
              <a:spcBef>
                <a:spcPct val="0"/>
              </a:spcBef>
            </a:pPr>
            <a:r>
              <a:rPr lang="pl-PL" dirty="0" err="1" smtClean="0"/>
              <a:t>Teach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language</a:t>
            </a:r>
            <a:r>
              <a:rPr lang="pl-PL" dirty="0" smtClean="0"/>
              <a:t> </a:t>
            </a:r>
          </a:p>
          <a:p>
            <a:pPr>
              <a:spcBef>
                <a:spcPct val="0"/>
              </a:spcBef>
            </a:pPr>
            <a:r>
              <a:rPr lang="pl-PL" dirty="0" err="1" smtClean="0"/>
              <a:t>Prepare</a:t>
            </a:r>
            <a:r>
              <a:rPr lang="pl-PL" dirty="0" smtClean="0"/>
              <a:t> for </a:t>
            </a:r>
            <a:r>
              <a:rPr lang="pl-PL" dirty="0" err="1" smtClean="0"/>
              <a:t>exams</a:t>
            </a:r>
            <a:endParaRPr lang="pl-PL" dirty="0" smtClean="0"/>
          </a:p>
          <a:p>
            <a:pPr>
              <a:spcBef>
                <a:spcPct val="0"/>
              </a:spcBef>
            </a:pPr>
            <a:endParaRPr lang="pl-PL" dirty="0" smtClean="0"/>
          </a:p>
          <a:p>
            <a:pPr>
              <a:spcBef>
                <a:spcPct val="0"/>
              </a:spcBef>
            </a:pPr>
            <a:r>
              <a:rPr lang="pl-PL" dirty="0" err="1" smtClean="0"/>
              <a:t>Educate</a:t>
            </a:r>
            <a:endParaRPr lang="pl-PL" dirty="0" smtClean="0"/>
          </a:p>
          <a:p>
            <a:pPr>
              <a:spcBef>
                <a:spcPct val="0"/>
              </a:spcBef>
            </a:pPr>
            <a:r>
              <a:rPr lang="pl-PL" dirty="0" err="1" smtClean="0"/>
              <a:t>Prepare</a:t>
            </a:r>
            <a:r>
              <a:rPr lang="pl-PL" dirty="0" smtClean="0"/>
              <a:t> for life</a:t>
            </a:r>
          </a:p>
          <a:p>
            <a:pPr>
              <a:spcBef>
                <a:spcPct val="0"/>
              </a:spcBef>
            </a:pPr>
            <a:r>
              <a:rPr lang="pl-PL" dirty="0" smtClean="0"/>
              <a:t>Help </a:t>
            </a:r>
            <a:r>
              <a:rPr lang="pl-PL" dirty="0" err="1" smtClean="0"/>
              <a:t>them</a:t>
            </a:r>
            <a:r>
              <a:rPr lang="pl-PL" dirty="0" smtClean="0"/>
              <a:t> </a:t>
            </a:r>
            <a:r>
              <a:rPr lang="pl-PL" dirty="0" err="1" smtClean="0"/>
              <a:t>develop</a:t>
            </a:r>
            <a:r>
              <a:rPr lang="pl-PL" dirty="0" smtClean="0"/>
              <a:t> as </a:t>
            </a:r>
            <a:r>
              <a:rPr lang="pl-PL" dirty="0" err="1" smtClean="0"/>
              <a:t>people</a:t>
            </a:r>
            <a:endParaRPr lang="pl-PL" dirty="0" smtClean="0"/>
          </a:p>
          <a:p>
            <a:pPr>
              <a:spcBef>
                <a:spcPct val="0"/>
              </a:spcBef>
            </a:pPr>
            <a:r>
              <a:rPr lang="pl-PL" dirty="0" err="1" smtClean="0"/>
              <a:t>Discover</a:t>
            </a:r>
            <a:r>
              <a:rPr lang="pl-PL" dirty="0" smtClean="0"/>
              <a:t> 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talents</a:t>
            </a:r>
            <a:endParaRPr lang="pl-PL" dirty="0" smtClean="0"/>
          </a:p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5F544A-BD81-4029-AB84-F458E3DD12BB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mtClean="0"/>
              <a:t>Some autobiaghrafical comments on what being a teacher before 1990 involved – lack of modern coursebooks, impossible to teach from </a:t>
            </a:r>
            <a:r>
              <a:rPr lang="pl-PL" u="sng" smtClean="0"/>
              <a:t>the</a:t>
            </a:r>
            <a:r>
              <a:rPr lang="pl-PL" smtClean="0"/>
              <a:t> coursebook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626ECA-DEE6-4C69-8935-95082A43ED3D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DD7EA-8D2C-4ABD-9708-014EED3EE401}" type="slidenum">
              <a:rPr lang="en-GB" smtClean="0">
                <a:cs typeface="Arial" charset="0"/>
              </a:rPr>
              <a:pPr/>
              <a:t>11</a:t>
            </a:fld>
            <a:endParaRPr lang="en-GB" smtClean="0">
              <a:cs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Adrıan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Introduce ourselves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79CF6A-72A9-4B2D-AF94-CECAA25B085F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7A88E9-9A4E-44E8-82F8-7126EDD390A5}" type="slidenum">
              <a:rPr lang="en-GB" smtClean="0"/>
              <a:pPr>
                <a:defRPr/>
              </a:pPr>
              <a:t>19</a:t>
            </a:fld>
            <a:endParaRPr lang="en-GB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San Diego City College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B047B5-22BB-4902-A82E-3DE22ED79C66}" type="slidenum">
              <a:rPr lang="en-GB" smtClean="0">
                <a:cs typeface="Arial" charset="0"/>
              </a:rPr>
              <a:pPr/>
              <a:t>24</a:t>
            </a:fld>
            <a:endParaRPr lang="en-GB" smtClean="0"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Classic American English grammar course – Focus on Grammar in its 4</a:t>
            </a:r>
            <a:r>
              <a:rPr lang="en-GB" baseline="30000" smtClean="0"/>
              <a:t>th</a:t>
            </a:r>
            <a:r>
              <a:rPr lang="en-GB" smtClean="0"/>
              <a:t> edition in 2012</a:t>
            </a:r>
          </a:p>
          <a:p>
            <a:pPr eaLnBrk="1" hangingPunct="1"/>
            <a:r>
              <a:rPr lang="en-GB" smtClean="0"/>
              <a:t>And the new British English grammar course – MyGrammarLab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l-PL" smtClean="0"/>
              <a:t>Thank you!</a:t>
            </a: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earson_Bound_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3513" y="6496050"/>
            <a:ext cx="1190625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3"/>
          <p:cNvSpPr>
            <a:spLocks noChangeShapeType="1"/>
          </p:cNvSpPr>
          <p:nvPr/>
        </p:nvSpPr>
        <p:spPr bwMode="gray">
          <a:xfrm>
            <a:off x="0" y="6397625"/>
            <a:ext cx="9139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cs typeface="+mn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gray">
          <a:xfrm>
            <a:off x="0" y="6397625"/>
            <a:ext cx="9145588" cy="457200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pl-PL">
              <a:cs typeface="+mn-cs"/>
            </a:endParaRPr>
          </a:p>
        </p:txBody>
      </p:sp>
      <p:pic>
        <p:nvPicPr>
          <p:cNvPr id="5" name="Picture 5" descr="Pearson_Strap_Bound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6350"/>
            <a:ext cx="17621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earson_Bound_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Always_Learning_Text_Blue_R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2063" y="2332038"/>
            <a:ext cx="66103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MyEnglishLab</a:t>
            </a:r>
          </a:p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127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546225"/>
            <a:ext cx="4127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80330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76718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51354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02570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49483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38580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00401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70675" y="395288"/>
            <a:ext cx="2101850" cy="56769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153150" cy="56769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48082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earson_Bound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6496050"/>
            <a:ext cx="119062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3"/>
          <p:cNvSpPr>
            <a:spLocks noChangeShapeType="1"/>
          </p:cNvSpPr>
          <p:nvPr/>
        </p:nvSpPr>
        <p:spPr bwMode="gray">
          <a:xfrm>
            <a:off x="0" y="6397625"/>
            <a:ext cx="9139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gray">
          <a:xfrm>
            <a:off x="0" y="6397625"/>
            <a:ext cx="9145588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pl-PL" smtClean="0">
              <a:solidFill>
                <a:srgbClr val="000000"/>
              </a:solidFill>
            </a:endParaRPr>
          </a:p>
        </p:txBody>
      </p:sp>
      <p:pic>
        <p:nvPicPr>
          <p:cNvPr id="5" name="Picture 5" descr="Pearson_Strap_Bound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76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earson_Bound_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lways_Learning_Text_Blue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2332038"/>
            <a:ext cx="6610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7429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70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70675" y="395288"/>
            <a:ext cx="2101850" cy="56769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153150" cy="56769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MyEnglishLab</a:t>
            </a:r>
          </a:p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31647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127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546225"/>
            <a:ext cx="4127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83537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96540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022024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67146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62150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9903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12033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70675" y="395288"/>
            <a:ext cx="2101850" cy="56769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153150" cy="56769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419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32EFE6-8A1F-4CEB-AB21-6B67DB562788}" type="datetimeFigureOut">
              <a:rPr lang="sk-SK" smtClean="0"/>
              <a:pPr/>
              <a:t>11. 4. 2013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2B24-24DA-4702-8EF6-BBC6F8D80B2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896F-7E15-42B6-B2E4-891685F2C03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65125" y="1762125"/>
            <a:ext cx="4127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762125"/>
            <a:ext cx="4127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MyEnglishLab</a:t>
            </a:r>
          </a:p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70675" y="395288"/>
            <a:ext cx="2101850" cy="5892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153150" cy="5892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06413" y="6546850"/>
            <a:ext cx="4984750" cy="179388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68288" y="6546850"/>
            <a:ext cx="331787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50FD7-1130-4F4A-921B-21BF8A681F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MyEnglishLab</a:t>
            </a:r>
          </a:p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Managing time. Take it online!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Managing time. Take it online!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Managing time. Take it online!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321425" y="-118041738"/>
            <a:ext cx="1252538" cy="124815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7726363" y="-118041738"/>
            <a:ext cx="1254125" cy="124815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Managing time. Take it online!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Managing time. Take it online!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Managing time. Take it online!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Managing time. Take it online!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Managing time. Take it online!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Managing time. Take it online!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127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546225"/>
            <a:ext cx="4127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MyEnglishLab</a:t>
            </a:r>
          </a:p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Managing time. Take it online!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27838" y="-118041738"/>
            <a:ext cx="2152650" cy="12481560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65125" y="-118041738"/>
            <a:ext cx="6310313" cy="1248156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Managing time. Take it online!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823EB-4230-4FB7-B8EF-79FA865A5C77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00DBB-546A-485E-977D-376AE48873AA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DB4E7-C7DC-4CF9-845C-D9A6F00B827C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65125" y="3562350"/>
            <a:ext cx="2714625" cy="255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232150" y="3562350"/>
            <a:ext cx="2714625" cy="255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DB4AD-9509-4D7A-BBB2-955F30F214CC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48142-A0FF-46A1-AF2F-AA6A5E5D6EC6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13CF8-85DF-4BA6-AFC3-192B8855C9DC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17A32-C73F-497A-AE5E-5A55E735A6F3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03529-06F1-40D9-887E-2D6E54C82190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MyEnglishLab</a:t>
            </a:r>
          </a:p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DEDA0-5494-45A8-A372-150DCFCCB413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DA47C-BB7F-49C8-9472-A9F314B47F5E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4551363" y="395288"/>
            <a:ext cx="1395412" cy="572293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4033838" cy="57229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9E28B-228F-4E31-BC27-1D0A4ED95BAA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65125" y="3562350"/>
            <a:ext cx="2714625" cy="255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232150" y="3562350"/>
            <a:ext cx="2714625" cy="255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MyEnglishLab</a:t>
            </a:r>
          </a:p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4551363" y="395288"/>
            <a:ext cx="1395412" cy="572293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4033838" cy="57229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earson_Bound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6496050"/>
            <a:ext cx="119062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3"/>
          <p:cNvSpPr>
            <a:spLocks noChangeShapeType="1"/>
          </p:cNvSpPr>
          <p:nvPr/>
        </p:nvSpPr>
        <p:spPr bwMode="gray">
          <a:xfrm>
            <a:off x="0" y="6397625"/>
            <a:ext cx="9139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gray">
          <a:xfrm>
            <a:off x="0" y="6397625"/>
            <a:ext cx="9145588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pl-PL" smtClean="0">
              <a:solidFill>
                <a:srgbClr val="000000"/>
              </a:solidFill>
            </a:endParaRPr>
          </a:p>
        </p:txBody>
      </p:sp>
      <p:pic>
        <p:nvPicPr>
          <p:cNvPr id="5" name="Picture 5" descr="Pearson_Strap_Bound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76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earson_Bound_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lways_Learning_Text_Blue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2332038"/>
            <a:ext cx="6610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1100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17434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79782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127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546225"/>
            <a:ext cx="4127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63444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71098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459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MyEnglishLab</a:t>
            </a:r>
          </a:p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67157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50059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08043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91029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70675" y="395288"/>
            <a:ext cx="2101850" cy="56769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153150" cy="56769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61911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earson_Bound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6496050"/>
            <a:ext cx="119062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3"/>
          <p:cNvSpPr>
            <a:spLocks noChangeShapeType="1"/>
          </p:cNvSpPr>
          <p:nvPr/>
        </p:nvSpPr>
        <p:spPr bwMode="gray">
          <a:xfrm>
            <a:off x="0" y="6397625"/>
            <a:ext cx="9139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gray">
          <a:xfrm>
            <a:off x="0" y="6397625"/>
            <a:ext cx="9145588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pl-PL" smtClean="0">
              <a:solidFill>
                <a:srgbClr val="000000"/>
              </a:solidFill>
            </a:endParaRPr>
          </a:p>
        </p:txBody>
      </p:sp>
      <p:pic>
        <p:nvPicPr>
          <p:cNvPr id="5" name="Picture 5" descr="Pearson_Strap_Bound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76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earson_Bound_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lways_Learning_Text_Blue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2332038"/>
            <a:ext cx="6610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8102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85435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33946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127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546225"/>
            <a:ext cx="4127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1502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36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MyEnglishLab</a:t>
            </a:r>
          </a:p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66495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70455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75924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30903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64160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70675" y="395288"/>
            <a:ext cx="2101850" cy="56769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153150" cy="56769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34721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earson_Bound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6496050"/>
            <a:ext cx="119062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3"/>
          <p:cNvSpPr>
            <a:spLocks noChangeShapeType="1"/>
          </p:cNvSpPr>
          <p:nvPr/>
        </p:nvSpPr>
        <p:spPr bwMode="gray">
          <a:xfrm>
            <a:off x="0" y="6397625"/>
            <a:ext cx="9139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gray">
          <a:xfrm>
            <a:off x="0" y="6397625"/>
            <a:ext cx="9145588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pl-PL" smtClean="0">
              <a:solidFill>
                <a:srgbClr val="000000"/>
              </a:solidFill>
            </a:endParaRPr>
          </a:p>
        </p:txBody>
      </p:sp>
      <p:pic>
        <p:nvPicPr>
          <p:cNvPr id="5" name="Picture 5" descr="Pearson_Strap_Bound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76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earson_Bound_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lways_Learning_Text_Blue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2332038"/>
            <a:ext cx="6610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2897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60444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4548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127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546225"/>
            <a:ext cx="4127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209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MyEnglishLab</a:t>
            </a:r>
          </a:p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204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35656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75526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8178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27120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96456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70675" y="395288"/>
            <a:ext cx="2101850" cy="56769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153150" cy="56769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5336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earson_Bound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6496050"/>
            <a:ext cx="119062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3"/>
          <p:cNvSpPr>
            <a:spLocks noChangeShapeType="1"/>
          </p:cNvSpPr>
          <p:nvPr/>
        </p:nvSpPr>
        <p:spPr bwMode="gray">
          <a:xfrm>
            <a:off x="0" y="6397625"/>
            <a:ext cx="9139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gray">
          <a:xfrm>
            <a:off x="0" y="6397625"/>
            <a:ext cx="9145588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pl-PL" smtClean="0">
              <a:solidFill>
                <a:srgbClr val="000000"/>
              </a:solidFill>
            </a:endParaRPr>
          </a:p>
        </p:txBody>
      </p:sp>
      <p:pic>
        <p:nvPicPr>
          <p:cNvPr id="5" name="Picture 5" descr="Pearson_Strap_Bound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76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earson_Bound_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lways_Learning_Text_Blue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2332038"/>
            <a:ext cx="6610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0225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55967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089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gray">
          <a:xfrm>
            <a:off x="0" y="6397625"/>
            <a:ext cx="9145588" cy="457200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pl-PL"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4074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407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6413" y="6546850"/>
            <a:ext cx="49847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MyEnglishLab</a:t>
            </a:r>
          </a:p>
          <a:p>
            <a:pPr>
              <a:defRPr/>
            </a:pPr>
            <a:endParaRPr lang="en-GB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68288" y="6546850"/>
            <a:ext cx="3317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gray">
          <a:xfrm>
            <a:off x="0" y="6397625"/>
            <a:ext cx="9139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cs typeface="+mn-cs"/>
            </a:endParaRPr>
          </a:p>
        </p:txBody>
      </p:sp>
      <p:pic>
        <p:nvPicPr>
          <p:cNvPr id="2056" name="Picture 8" descr="Pearson_Bound_Whit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4055" r:id="rId12"/>
    <p:sldLayoutId id="2147484056" r:id="rId13"/>
    <p:sldLayoutId id="2147484057" r:id="rId14"/>
    <p:sldLayoutId id="2147484058" r:id="rId15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66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722313" indent="-1793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5pPr>
      <a:lvl6pPr marL="11795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6pPr>
      <a:lvl7pPr marL="16367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7pPr>
      <a:lvl8pPr marL="20939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8pPr>
      <a:lvl9pPr marL="25511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6397625"/>
            <a:ext cx="9145588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pl-PL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4074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407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6413" y="6546850"/>
            <a:ext cx="49847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68288" y="6546850"/>
            <a:ext cx="3317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gray">
          <a:xfrm>
            <a:off x="0" y="6397625"/>
            <a:ext cx="9139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mtClean="0">
              <a:solidFill>
                <a:srgbClr val="000000"/>
              </a:solidFill>
            </a:endParaRPr>
          </a:p>
        </p:txBody>
      </p:sp>
      <p:pic>
        <p:nvPicPr>
          <p:cNvPr id="1032" name="Picture 8" descr="Pearson_Bound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29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66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722313" indent="-1793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5pPr>
      <a:lvl6pPr marL="11795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6pPr>
      <a:lvl7pPr marL="16367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7pPr>
      <a:lvl8pPr marL="20939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8pPr>
      <a:lvl9pPr marL="25511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gray">
          <a:xfrm>
            <a:off x="0" y="6397625"/>
            <a:ext cx="9145588" cy="4572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pl-PL"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40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762125"/>
            <a:ext cx="8407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pic>
        <p:nvPicPr>
          <p:cNvPr id="3077" name="Picture 5" descr="Pearson_Bound_Whit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Pearson_Strap_Bound_White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356350"/>
            <a:ext cx="17621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79" r:id="rId12"/>
    <p:sldLayoutId id="2147483980" r:id="rId13"/>
    <p:sldLayoutId id="2147483981" r:id="rId14"/>
    <p:sldLayoutId id="2147483982" r:id="rId15"/>
  </p:sldLayoutIdLst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3175" indent="-1588" algn="l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defRPr sz="2400">
          <a:solidFill>
            <a:schemeClr val="tx1"/>
          </a:solidFill>
          <a:latin typeface="+mn-lt"/>
          <a:cs typeface="+mn-cs"/>
        </a:defRPr>
      </a:lvl2pPr>
      <a:lvl3pPr marL="879475" indent="-16510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3pPr>
      <a:lvl4pPr marL="1243013" indent="-18415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○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6397625"/>
            <a:ext cx="9145588" cy="4572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pl-PL"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40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21425" y="-118041738"/>
            <a:ext cx="2659063" cy="12481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gray">
          <a:xfrm>
            <a:off x="0" y="6397625"/>
            <a:ext cx="9139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cs typeface="+mn-cs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6413" y="6546850"/>
            <a:ext cx="49847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Managing time. Take it online!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68288" y="6546850"/>
            <a:ext cx="3317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  <p:pic>
        <p:nvPicPr>
          <p:cNvPr id="4104" name="Picture 8" descr="Pearson_Bound_Whi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9pPr>
    </p:titleStyle>
    <p:bodyStyle>
      <a:lvl1pPr marL="161925" indent="-161925" algn="r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defRPr sz="31500">
          <a:solidFill>
            <a:schemeClr val="bg2"/>
          </a:solidFill>
          <a:latin typeface="+mn-lt"/>
          <a:ea typeface="+mn-ea"/>
          <a:cs typeface="+mn-cs"/>
        </a:defRPr>
      </a:lvl1pPr>
      <a:lvl2pPr marL="355600" indent="-174625" algn="l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541338" indent="-16510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812800" indent="-18415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gray">
          <a:xfrm>
            <a:off x="0" y="6397625"/>
            <a:ext cx="9145588" cy="4572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pl-PL"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5581650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3562350"/>
            <a:ext cx="558165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  <a:p>
            <a:pPr lvl="1"/>
            <a:endParaRPr lang="en-GB" smtClean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6413" y="6546850"/>
            <a:ext cx="49847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68288" y="6546850"/>
            <a:ext cx="3317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ED26F8-CE92-44F4-8232-5B60190846E1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pic>
        <p:nvPicPr>
          <p:cNvPr id="5127" name="Picture 7" descr="Pearson_Bound_Whi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Line 8"/>
          <p:cNvSpPr>
            <a:spLocks noChangeShapeType="1"/>
          </p:cNvSpPr>
          <p:nvPr/>
        </p:nvSpPr>
        <p:spPr bwMode="gray">
          <a:xfrm>
            <a:off x="0" y="6397625"/>
            <a:ext cx="9139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158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defRPr sz="1200" b="1">
          <a:solidFill>
            <a:schemeClr val="tx1"/>
          </a:solidFill>
          <a:latin typeface="+mn-lt"/>
          <a:cs typeface="+mn-cs"/>
        </a:defRPr>
      </a:lvl2pPr>
      <a:lvl3pPr marL="350838" indent="-1666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1200">
          <a:solidFill>
            <a:schemeClr val="tx1"/>
          </a:solidFill>
          <a:latin typeface="+mn-lt"/>
          <a:cs typeface="+mn-cs"/>
        </a:defRPr>
      </a:lvl3pPr>
      <a:lvl4pPr marL="541338" indent="-188913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–"/>
        <a:defRPr sz="1200">
          <a:solidFill>
            <a:schemeClr val="tx1"/>
          </a:solidFill>
          <a:latin typeface="+mn-lt"/>
          <a:cs typeface="+mn-cs"/>
        </a:defRPr>
      </a:lvl4pPr>
      <a:lvl5pPr marL="722313" indent="-1793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5pPr>
      <a:lvl6pPr marL="11795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6pPr>
      <a:lvl7pPr marL="16367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7pPr>
      <a:lvl8pPr marL="20939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8pPr>
      <a:lvl9pPr marL="25511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5581650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3562350"/>
            <a:ext cx="558165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  <a:p>
            <a:pPr lvl="1"/>
            <a:endParaRPr lang="en-GB" smtClean="0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gray">
          <a:xfrm>
            <a:off x="0" y="6397625"/>
            <a:ext cx="9139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cs typeface="+mn-cs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gray">
          <a:xfrm>
            <a:off x="0" y="6397625"/>
            <a:ext cx="9145588" cy="4572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pl-PL">
              <a:cs typeface="+mn-cs"/>
            </a:endParaRPr>
          </a:p>
        </p:txBody>
      </p:sp>
      <p:pic>
        <p:nvPicPr>
          <p:cNvPr id="6150" name="Picture 6" descr="Pearson_Strap_Bound_Whi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56350"/>
            <a:ext cx="17621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Pearson_Bound_Whit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158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defRPr sz="1200" b="1">
          <a:solidFill>
            <a:schemeClr val="tx1"/>
          </a:solidFill>
          <a:latin typeface="+mn-lt"/>
          <a:cs typeface="+mn-cs"/>
        </a:defRPr>
      </a:lvl2pPr>
      <a:lvl3pPr marL="350838" indent="-1666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1200">
          <a:solidFill>
            <a:schemeClr val="tx1"/>
          </a:solidFill>
          <a:latin typeface="+mn-lt"/>
          <a:cs typeface="+mn-cs"/>
        </a:defRPr>
      </a:lvl3pPr>
      <a:lvl4pPr marL="541338" indent="-188913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–"/>
        <a:defRPr sz="1200">
          <a:solidFill>
            <a:schemeClr val="tx1"/>
          </a:solidFill>
          <a:latin typeface="+mn-lt"/>
          <a:cs typeface="+mn-cs"/>
        </a:defRPr>
      </a:lvl4pPr>
      <a:lvl5pPr marL="722313" indent="-1793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5pPr>
      <a:lvl6pPr marL="11795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6pPr>
      <a:lvl7pPr marL="16367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7pPr>
      <a:lvl8pPr marL="20939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8pPr>
      <a:lvl9pPr marL="25511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6397625"/>
            <a:ext cx="9145588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pl-PL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4074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407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6413" y="6546850"/>
            <a:ext cx="49847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68288" y="6546850"/>
            <a:ext cx="3317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gray">
          <a:xfrm>
            <a:off x="0" y="6397625"/>
            <a:ext cx="9139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mtClean="0">
              <a:solidFill>
                <a:srgbClr val="000000"/>
              </a:solidFill>
            </a:endParaRPr>
          </a:p>
        </p:txBody>
      </p:sp>
      <p:pic>
        <p:nvPicPr>
          <p:cNvPr id="1032" name="Picture 8" descr="Pearson_Bound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63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66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722313" indent="-1793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5pPr>
      <a:lvl6pPr marL="11795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6pPr>
      <a:lvl7pPr marL="16367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7pPr>
      <a:lvl8pPr marL="20939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8pPr>
      <a:lvl9pPr marL="25511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6397625"/>
            <a:ext cx="9145588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pl-PL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4074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407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6413" y="6546850"/>
            <a:ext cx="49847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68288" y="6546850"/>
            <a:ext cx="3317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gray">
          <a:xfrm>
            <a:off x="0" y="6397625"/>
            <a:ext cx="9139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mtClean="0">
              <a:solidFill>
                <a:srgbClr val="000000"/>
              </a:solidFill>
            </a:endParaRPr>
          </a:p>
        </p:txBody>
      </p:sp>
      <p:pic>
        <p:nvPicPr>
          <p:cNvPr id="1032" name="Picture 8" descr="Pearson_Bound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91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66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722313" indent="-1793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5pPr>
      <a:lvl6pPr marL="11795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6pPr>
      <a:lvl7pPr marL="16367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7pPr>
      <a:lvl8pPr marL="20939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8pPr>
      <a:lvl9pPr marL="25511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6397625"/>
            <a:ext cx="9145588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pl-PL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4074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407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6413" y="6546850"/>
            <a:ext cx="49847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68288" y="6546850"/>
            <a:ext cx="3317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gray">
          <a:xfrm>
            <a:off x="0" y="6397625"/>
            <a:ext cx="9139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mtClean="0">
              <a:solidFill>
                <a:srgbClr val="000000"/>
              </a:solidFill>
            </a:endParaRPr>
          </a:p>
        </p:txBody>
      </p:sp>
      <p:pic>
        <p:nvPicPr>
          <p:cNvPr id="1032" name="Picture 8" descr="Pearson_Bound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83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66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722313" indent="-1793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5pPr>
      <a:lvl6pPr marL="11795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6pPr>
      <a:lvl7pPr marL="16367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7pPr>
      <a:lvl8pPr marL="20939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8pPr>
      <a:lvl9pPr marL="25511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6397625"/>
            <a:ext cx="9145588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pl-PL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4074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407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6413" y="6546850"/>
            <a:ext cx="49847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MyEnglishLab</a:t>
            </a:r>
          </a:p>
          <a:p>
            <a:pPr>
              <a:defRPr/>
            </a:pPr>
            <a:endParaRPr lang="en-GB">
              <a:solidFill>
                <a:srgbClr val="FBF5EA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68288" y="6546850"/>
            <a:ext cx="3317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FBF5EA"/>
                </a:solidFill>
              </a:rPr>
              <a:t> 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gray">
          <a:xfrm>
            <a:off x="0" y="6397625"/>
            <a:ext cx="9139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mtClean="0">
              <a:solidFill>
                <a:srgbClr val="000000"/>
              </a:solidFill>
            </a:endParaRPr>
          </a:p>
        </p:txBody>
      </p:sp>
      <p:pic>
        <p:nvPicPr>
          <p:cNvPr id="1032" name="Picture 8" descr="Pearson_Bound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91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66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722313" indent="-1793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5pPr>
      <a:lvl6pPr marL="11795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6pPr>
      <a:lvl7pPr marL="16367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7pPr>
      <a:lvl8pPr marL="20939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8pPr>
      <a:lvl9pPr marL="25511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A </a:t>
            </a:r>
            <a:r>
              <a:rPr lang="en-GB" sz="2800" dirty="0"/>
              <a:t>problem – ‘A quart into a pint pot’</a:t>
            </a:r>
            <a:br>
              <a:rPr lang="en-GB" sz="2800" dirty="0"/>
            </a:br>
            <a:r>
              <a:rPr lang="en-GB" sz="2800" dirty="0"/>
              <a:t>(or a litre into half a litre!)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13316" name="Picture 4" descr="_47318519_dsc_0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3240087" cy="1727200"/>
          </a:xfrm>
          <a:prstGeom prst="rect">
            <a:avLst/>
          </a:prstGeom>
          <a:noFill/>
        </p:spPr>
      </p:pic>
      <p:pic>
        <p:nvPicPr>
          <p:cNvPr id="13317" name="Picture 5" descr="pint-qu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557338"/>
            <a:ext cx="4103688" cy="2303462"/>
          </a:xfrm>
          <a:prstGeom prst="rect">
            <a:avLst/>
          </a:prstGeom>
          <a:noFill/>
        </p:spPr>
      </p:pic>
      <p:pic>
        <p:nvPicPr>
          <p:cNvPr id="13318" name="Picture 6" descr="77(2)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3284538"/>
            <a:ext cx="2819400" cy="3024187"/>
          </a:xfrm>
          <a:prstGeom prst="rect">
            <a:avLst/>
          </a:prstGeom>
          <a:noFill/>
        </p:spPr>
      </p:pic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2268538" y="3213100"/>
            <a:ext cx="3095625" cy="1223963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3320" name="Picture 8" descr="ANd9GcQyELcHLhJeUDmCMybAasbkVbAp8W3gV51a03fKdPHRhZXFwf8&amp;t=1&amp;usg=__IOLCx4wbczXnZvNN7QggKs_UJV4=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4149725"/>
            <a:ext cx="1524000" cy="2181225"/>
          </a:xfrm>
          <a:prstGeom prst="rect">
            <a:avLst/>
          </a:prstGeom>
          <a:noFill/>
        </p:spPr>
      </p:pic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5940425" y="4437063"/>
            <a:ext cx="2232025" cy="1223962"/>
          </a:xfrm>
          <a:prstGeom prst="wedgeEllipseCallout">
            <a:avLst>
              <a:gd name="adj1" fmla="val -63583"/>
              <a:gd name="adj2" fmla="val 22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/>
              <a:t>But! don’t waste good beer!</a:t>
            </a: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7308850" y="1773238"/>
            <a:ext cx="1835150" cy="1295400"/>
          </a:xfrm>
          <a:prstGeom prst="cloudCallout">
            <a:avLst>
              <a:gd name="adj1" fmla="val -70935"/>
              <a:gd name="adj2" fmla="val 160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GB"/>
              <a:t> curriculum capacity</a:t>
            </a: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6732588" y="908050"/>
            <a:ext cx="2089150" cy="863600"/>
          </a:xfrm>
          <a:prstGeom prst="wedgeEllipseCallout">
            <a:avLst>
              <a:gd name="adj1" fmla="val -109727"/>
              <a:gd name="adj2" fmla="val 560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/>
              <a:t>Curriculum demands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PEARSON  </a:t>
            </a:r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                                                                   </a:t>
            </a:r>
            <a:r>
              <a:rPr lang="sk-SK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dobe Garamond Pro" pitchFamily="18" charset="-18"/>
                <a:ea typeface="Adobe Heiti Std R" pitchFamily="34" charset="-128"/>
                <a:cs typeface="Times New Roman" pitchFamily="18" charset="0"/>
              </a:rPr>
              <a:t>ALWAYS LEARNING</a:t>
            </a:r>
            <a:endParaRPr lang="sk-SK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dobe Garamond Pro" pitchFamily="18" charset="-18"/>
              <a:ea typeface="Adobe Heiti Std R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3361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005263"/>
            <a:ext cx="3995738" cy="1511300"/>
          </a:xfrm>
        </p:spPr>
        <p:txBody>
          <a:bodyPr/>
          <a:lstStyle/>
          <a:p>
            <a:r>
              <a:rPr lang="en-GB" dirty="0" err="1" smtClean="0"/>
              <a:t>MyEnglishLab</a:t>
            </a:r>
            <a:endParaRPr lang="en-GB" dirty="0" smtClean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PEARSON  </a:t>
            </a:r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                                                                   </a:t>
            </a:r>
            <a:r>
              <a:rPr lang="sk-SK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dobe Garamond Pro" pitchFamily="18" charset="-18"/>
                <a:ea typeface="Adobe Heiti Std R" pitchFamily="34" charset="-128"/>
                <a:cs typeface="Times New Roman" pitchFamily="18" charset="0"/>
              </a:rPr>
              <a:t>ALWAYS LEARNING</a:t>
            </a:r>
            <a:endParaRPr lang="sk-SK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dobe Garamond Pro" pitchFamily="18" charset="-18"/>
              <a:ea typeface="Adobe Heiti Std R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407400" cy="1368152"/>
          </a:xfrm>
        </p:spPr>
        <p:txBody>
          <a:bodyPr>
            <a:normAutofit/>
          </a:bodyPr>
          <a:lstStyle/>
          <a:p>
            <a:pPr algn="ctr"/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much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spend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DOING HOMEWORK?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8791" name="Picture 7" descr="C:\Documents and Settings\magda\Local Settings\Temporary Internet Files\Content.IE5\YICYR17E\MC9000193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852936"/>
            <a:ext cx="4680519" cy="2891675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PEARSON  </a:t>
            </a:r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                                                                   </a:t>
            </a:r>
            <a:r>
              <a:rPr lang="sk-SK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dobe Garamond Pro" pitchFamily="18" charset="-18"/>
                <a:ea typeface="Adobe Heiti Std R" pitchFamily="34" charset="-128"/>
                <a:cs typeface="Times New Roman" pitchFamily="18" charset="0"/>
              </a:rPr>
              <a:t>ALWAYS LEARNING</a:t>
            </a:r>
            <a:endParaRPr lang="sk-SK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dobe Garamond Pro" pitchFamily="18" charset="-18"/>
              <a:ea typeface="Adobe Heiti Std R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3960440" cy="792088"/>
          </a:xfrm>
        </p:spPr>
        <p:txBody>
          <a:bodyPr/>
          <a:lstStyle/>
          <a:p>
            <a:r>
              <a:rPr lang="cs-CZ" sz="3200" dirty="0" smtClean="0"/>
              <a:t>Do </a:t>
            </a:r>
            <a:r>
              <a:rPr lang="cs-CZ" sz="3200" dirty="0" err="1" smtClean="0"/>
              <a:t>they</a:t>
            </a:r>
            <a:r>
              <a:rPr lang="cs-CZ" sz="3200" dirty="0" smtClean="0"/>
              <a:t> </a:t>
            </a:r>
            <a:r>
              <a:rPr lang="cs-CZ" sz="3200" dirty="0" err="1" smtClean="0"/>
              <a:t>enjoy</a:t>
            </a:r>
            <a:r>
              <a:rPr lang="cs-CZ" sz="3200" dirty="0" smtClean="0"/>
              <a:t> </a:t>
            </a:r>
            <a:r>
              <a:rPr lang="cs-CZ" sz="3200" dirty="0" err="1" smtClean="0"/>
              <a:t>it</a:t>
            </a:r>
            <a:r>
              <a:rPr lang="cs-CZ" sz="3200" dirty="0" smtClean="0"/>
              <a:t>?</a:t>
            </a:r>
            <a:endParaRPr lang="cs-CZ" sz="32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44008" y="4941168"/>
            <a:ext cx="4056509" cy="115212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0" y="6546850"/>
            <a:ext cx="4984750" cy="179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MyEnglishLab</a:t>
            </a:r>
          </a:p>
          <a:p>
            <a:pPr>
              <a:defRPr/>
            </a:pPr>
            <a:endParaRPr lang="en-GB"/>
          </a:p>
        </p:txBody>
      </p:sp>
      <p:pic>
        <p:nvPicPr>
          <p:cNvPr id="119810" name="Picture 2" descr="C:\Documents and Settings\magda\Local Settings\Temporary Internet Files\Content.IE5\IRSTCFKF\MP90030895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92896"/>
            <a:ext cx="4248472" cy="2825233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PEARSON  </a:t>
            </a:r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                                                                   </a:t>
            </a:r>
            <a:r>
              <a:rPr lang="sk-SK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dobe Garamond Pro" pitchFamily="18" charset="-18"/>
                <a:ea typeface="Adobe Heiti Std R" pitchFamily="34" charset="-128"/>
                <a:cs typeface="Times New Roman" pitchFamily="18" charset="0"/>
              </a:rPr>
              <a:t>ALWAYS LEARNING</a:t>
            </a:r>
            <a:endParaRPr lang="sk-SK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dobe Garamond Pro" pitchFamily="18" charset="-18"/>
              <a:ea typeface="Adobe Heiti Std R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l_fi" descr="1289476565385094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14422"/>
            <a:ext cx="54006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5125" y="395288"/>
            <a:ext cx="8407400" cy="58544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 they enjoy it?</a:t>
            </a:r>
            <a:endParaRPr lang="pl-P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365125" y="5085184"/>
            <a:ext cx="8407400" cy="987004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Picture 7" descr="49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000108"/>
            <a:ext cx="5616624" cy="416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323528" y="5373216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</a:t>
            </a: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would</a:t>
            </a: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they</a:t>
            </a: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rather</a:t>
            </a: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do </a:t>
            </a:r>
            <a:r>
              <a:rPr lang="cs-CZ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something</a:t>
            </a: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completely</a:t>
            </a: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different</a:t>
            </a: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cs-CZ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532440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PEARSON  </a:t>
            </a:r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                                                                   </a:t>
            </a:r>
            <a:r>
              <a:rPr lang="sk-SK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dobe Garamond Pro" pitchFamily="18" charset="-18"/>
                <a:ea typeface="Adobe Heiti Std R" pitchFamily="34" charset="-128"/>
                <a:cs typeface="Times New Roman" pitchFamily="18" charset="0"/>
              </a:rPr>
              <a:t>ALWAYS LEARNING</a:t>
            </a:r>
            <a:endParaRPr lang="sk-SK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dobe Garamond Pro" pitchFamily="18" charset="-18"/>
              <a:ea typeface="Adobe Heiti Std R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Imagine..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51520" y="857232"/>
            <a:ext cx="8712967" cy="3579831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pl-PL" dirty="0" smtClean="0"/>
              <a:t> </a:t>
            </a:r>
            <a:r>
              <a:rPr lang="pl-PL" b="1" dirty="0" smtClean="0">
                <a:solidFill>
                  <a:schemeClr val="accent2"/>
                </a:solidFill>
              </a:rPr>
              <a:t>Individualization of homework with no additional work to    it</a:t>
            </a:r>
          </a:p>
          <a:p>
            <a:pPr eaLnBrk="1" hangingPunct="1"/>
            <a:endParaRPr lang="pl-PL" b="1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Char char="-"/>
            </a:pPr>
            <a:r>
              <a:rPr lang="pl-PL" b="1" dirty="0" smtClean="0">
                <a:solidFill>
                  <a:schemeClr val="accent2"/>
                </a:solidFill>
              </a:rPr>
              <a:t> Exercises which are automatically checked within few seconds</a:t>
            </a:r>
          </a:p>
          <a:p>
            <a:pPr eaLnBrk="1" hangingPunct="1"/>
            <a:endParaRPr lang="pl-PL" b="1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Char char="-"/>
            </a:pPr>
            <a:r>
              <a:rPr lang="pl-PL" b="1" dirty="0" smtClean="0">
                <a:solidFill>
                  <a:schemeClr val="accent2"/>
                </a:solidFill>
              </a:rPr>
              <a:t> Possibility of sending additional writing assignments and tests</a:t>
            </a:r>
          </a:p>
          <a:p>
            <a:pPr eaLnBrk="1" hangingPunct="1">
              <a:buFontTx/>
              <a:buChar char="-"/>
            </a:pPr>
            <a:endParaRPr lang="pl-PL" b="1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Char char="-"/>
            </a:pPr>
            <a:r>
              <a:rPr lang="pl-PL" b="1" dirty="0" smtClean="0">
                <a:solidFill>
                  <a:schemeClr val="accent2"/>
                </a:solidFill>
              </a:rPr>
              <a:t> Gradebook with results and work of each student  easily accesible</a:t>
            </a:r>
          </a:p>
          <a:p>
            <a:pPr eaLnBrk="1" hangingPunct="1">
              <a:buFontTx/>
              <a:buChar char="-"/>
            </a:pPr>
            <a:endParaRPr lang="pl-PL" b="1" dirty="0" smtClean="0">
              <a:solidFill>
                <a:schemeClr val="accent2"/>
              </a:solidFill>
            </a:endParaRPr>
          </a:p>
        </p:txBody>
      </p:sp>
      <p:pic>
        <p:nvPicPr>
          <p:cNvPr id="17412" name="Picture 6" descr="http://t1.gstatic.com/images?q=tbn:ANd9GcSceIWHJERWJvg12_apyF4HExfL4U80TZAndj93V5pTSmSCv2j8HQFwxh0l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429132"/>
            <a:ext cx="2095494" cy="188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PEARSON  </a:t>
            </a:r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                                                                   </a:t>
            </a:r>
            <a:r>
              <a:rPr lang="sk-SK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dobe Garamond Pro" pitchFamily="18" charset="-18"/>
                <a:ea typeface="Adobe Heiti Std R" pitchFamily="34" charset="-128"/>
                <a:cs typeface="Times New Roman" pitchFamily="18" charset="0"/>
              </a:rPr>
              <a:t>ALWAYS LEARNING</a:t>
            </a:r>
            <a:endParaRPr lang="sk-SK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dobe Garamond Pro" pitchFamily="18" charset="-18"/>
              <a:ea typeface="Adobe Heiti Std R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What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does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a student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need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65125" y="1546225"/>
            <a:ext cx="8407400" cy="2170113"/>
          </a:xfrm>
        </p:spPr>
        <p:txBody>
          <a:bodyPr/>
          <a:lstStyle/>
          <a:p>
            <a:pPr eaLnBrk="1" hangingPunct="1"/>
            <a:r>
              <a:rPr lang="pl-PL" dirty="0" smtClean="0"/>
              <a:t>Computer (at home, in a library)</a:t>
            </a:r>
          </a:p>
          <a:p>
            <a:pPr eaLnBrk="1" hangingPunct="1"/>
            <a:r>
              <a:rPr lang="pl-PL" dirty="0" smtClean="0"/>
              <a:t>Internet connection</a:t>
            </a:r>
          </a:p>
          <a:p>
            <a:pPr eaLnBrk="1" hangingPunct="1"/>
            <a:r>
              <a:rPr lang="pl-PL" dirty="0" smtClean="0"/>
              <a:t>Group PIN number</a:t>
            </a:r>
          </a:p>
          <a:p>
            <a:pPr eaLnBrk="1" hangingPunct="1"/>
            <a:r>
              <a:rPr lang="pl-PL" dirty="0" smtClean="0"/>
              <a:t>Access Code for a particular title and level purchased together with a Student’s Book</a:t>
            </a:r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</p:txBody>
      </p:sp>
      <p:pic>
        <p:nvPicPr>
          <p:cNvPr id="18436" name="Picture 4" descr="http://www.clipart-box.com/images/materiel%20bure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213100"/>
            <a:ext cx="30861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PEARSON  </a:t>
            </a:r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                                                                   </a:t>
            </a:r>
            <a:r>
              <a:rPr lang="sk-SK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dobe Garamond Pro" pitchFamily="18" charset="-18"/>
                <a:ea typeface="Adobe Heiti Std R" pitchFamily="34" charset="-128"/>
                <a:cs typeface="Times New Roman" pitchFamily="18" charset="0"/>
              </a:rPr>
              <a:t>ALWAYS LEARNING</a:t>
            </a:r>
            <a:endParaRPr lang="sk-SK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dobe Garamond Pro" pitchFamily="18" charset="-18"/>
              <a:ea typeface="Adobe Heiti Std R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solidFill>
                  <a:schemeClr val="accent1"/>
                </a:solidFill>
              </a:rPr>
              <a:t>What’s in it for the teacher?</a:t>
            </a:r>
          </a:p>
        </p:txBody>
      </p:sp>
      <p:sp>
        <p:nvSpPr>
          <p:cNvPr id="19459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smtClean="0"/>
          </a:p>
          <a:p>
            <a:pPr eaLnBrk="1" hangingPunct="1"/>
            <a:endParaRPr lang="pl-PL" smtClean="0"/>
          </a:p>
          <a:p>
            <a:pPr eaLnBrk="1" hangingPunct="1"/>
            <a:endParaRPr lang="pl-PL" smtClean="0"/>
          </a:p>
        </p:txBody>
      </p:sp>
      <p:pic>
        <p:nvPicPr>
          <p:cNvPr id="6" name="Picture 8" descr="http://3.bp.blogspot.com/_e0EYdKy6oBA/TFoBHXFpLyI/AAAAAAAAAEM/if4ZheCIxb4/s1600/0511-0811-0316-4960_Happy_Woman_Running_Barefoot_Through_Flowers_clipart_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431925"/>
            <a:ext cx="467995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PEARSON  </a:t>
            </a:r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                                                                   </a:t>
            </a:r>
            <a:r>
              <a:rPr lang="sk-SK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dobe Garamond Pro" pitchFamily="18" charset="-18"/>
                <a:ea typeface="Adobe Heiti Std R" pitchFamily="34" charset="-128"/>
                <a:cs typeface="Times New Roman" pitchFamily="18" charset="0"/>
              </a:rPr>
              <a:t>ALWAYS LEARNING</a:t>
            </a:r>
            <a:endParaRPr lang="sk-SK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dobe Garamond Pro" pitchFamily="18" charset="-18"/>
              <a:ea typeface="Adobe Heiti Std R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solidFill>
                  <a:schemeClr val="accent1"/>
                </a:solidFill>
              </a:rPr>
              <a:t>What’s in it for the teacher?</a:t>
            </a:r>
          </a:p>
        </p:txBody>
      </p:sp>
      <p:sp>
        <p:nvSpPr>
          <p:cNvPr id="7" name="Objaśnienie prostokątne zaokrąglone 6"/>
          <p:cNvSpPr/>
          <p:nvPr/>
        </p:nvSpPr>
        <p:spPr>
          <a:xfrm>
            <a:off x="468313" y="1052513"/>
            <a:ext cx="3743325" cy="1296987"/>
          </a:xfrm>
          <a:prstGeom prst="wedgeRoundRectCallout">
            <a:avLst>
              <a:gd name="adj1" fmla="val -47108"/>
              <a:gd name="adj2" fmla="val 70537"/>
              <a:gd name="adj3" fmla="val 16667"/>
            </a:avLst>
          </a:prstGeom>
          <a:noFill/>
          <a:ln>
            <a:solidFill>
              <a:srgbClr val="205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" name="Objaśnienie prostokątne zaokrąglone 7"/>
          <p:cNvSpPr/>
          <p:nvPr/>
        </p:nvSpPr>
        <p:spPr>
          <a:xfrm>
            <a:off x="323850" y="4652963"/>
            <a:ext cx="4176713" cy="1368425"/>
          </a:xfrm>
          <a:prstGeom prst="wedgeRoundRectCallout">
            <a:avLst>
              <a:gd name="adj1" fmla="val -47108"/>
              <a:gd name="adj2" fmla="val 70537"/>
              <a:gd name="adj3" fmla="val 16667"/>
            </a:avLst>
          </a:prstGeom>
          <a:noFill/>
          <a:ln>
            <a:solidFill>
              <a:srgbClr val="205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Objaśnienie prostokątne zaokrąglone 8"/>
          <p:cNvSpPr/>
          <p:nvPr/>
        </p:nvSpPr>
        <p:spPr>
          <a:xfrm>
            <a:off x="4572000" y="1341438"/>
            <a:ext cx="4356100" cy="1295400"/>
          </a:xfrm>
          <a:prstGeom prst="wedgeRoundRectCallout">
            <a:avLst>
              <a:gd name="adj1" fmla="val -47108"/>
              <a:gd name="adj2" fmla="val 70537"/>
              <a:gd name="adj3" fmla="val 16667"/>
            </a:avLst>
          </a:prstGeom>
          <a:noFill/>
          <a:ln>
            <a:solidFill>
              <a:srgbClr val="205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0" name="Objaśnienie prostokątne zaokrąglone 9"/>
          <p:cNvSpPr/>
          <p:nvPr/>
        </p:nvSpPr>
        <p:spPr>
          <a:xfrm>
            <a:off x="1619250" y="2997200"/>
            <a:ext cx="3889375" cy="1152525"/>
          </a:xfrm>
          <a:prstGeom prst="wedgeRoundRectCallout">
            <a:avLst>
              <a:gd name="adj1" fmla="val -47108"/>
              <a:gd name="adj2" fmla="val 70537"/>
              <a:gd name="adj3" fmla="val 16667"/>
            </a:avLst>
          </a:prstGeom>
          <a:noFill/>
          <a:ln>
            <a:solidFill>
              <a:srgbClr val="205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1" name="Objaśnienie prostokątne zaokrąglone 10"/>
          <p:cNvSpPr/>
          <p:nvPr/>
        </p:nvSpPr>
        <p:spPr>
          <a:xfrm>
            <a:off x="5076825" y="4437063"/>
            <a:ext cx="3887788" cy="1008062"/>
          </a:xfrm>
          <a:prstGeom prst="wedgeRoundRectCallout">
            <a:avLst>
              <a:gd name="adj1" fmla="val -47108"/>
              <a:gd name="adj2" fmla="val 70537"/>
              <a:gd name="adj3" fmla="val 16667"/>
            </a:avLst>
          </a:prstGeom>
          <a:noFill/>
          <a:ln>
            <a:solidFill>
              <a:srgbClr val="205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pole tekstowe 11"/>
          <p:cNvSpPr txBox="1">
            <a:spLocks noChangeArrowheads="1"/>
          </p:cNvSpPr>
          <p:nvPr/>
        </p:nvSpPr>
        <p:spPr bwMode="auto">
          <a:xfrm>
            <a:off x="539750" y="1125538"/>
            <a:ext cx="3754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„</a:t>
            </a:r>
            <a:r>
              <a:rPr lang="en-GB"/>
              <a:t>With MyEnglishLab we have more</a:t>
            </a:r>
          </a:p>
          <a:p>
            <a:r>
              <a:rPr lang="en-GB"/>
              <a:t>time for the most important part </a:t>
            </a:r>
          </a:p>
          <a:p>
            <a:r>
              <a:rPr lang="en-GB"/>
              <a:t>of teaching which is interacting </a:t>
            </a:r>
          </a:p>
          <a:p>
            <a:r>
              <a:rPr lang="en-GB"/>
              <a:t>with our students.</a:t>
            </a:r>
            <a:r>
              <a:rPr lang="pl-PL"/>
              <a:t>”</a:t>
            </a:r>
            <a:endParaRPr lang="en-GB"/>
          </a:p>
        </p:txBody>
      </p:sp>
      <p:sp>
        <p:nvSpPr>
          <p:cNvPr id="13" name="pole tekstowe 12"/>
          <p:cNvSpPr txBox="1">
            <a:spLocks noChangeArrowheads="1"/>
          </p:cNvSpPr>
          <p:nvPr/>
        </p:nvSpPr>
        <p:spPr bwMode="auto">
          <a:xfrm>
            <a:off x="4787900" y="1412875"/>
            <a:ext cx="4198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„</a:t>
            </a:r>
            <a:r>
              <a:rPr lang="en-GB"/>
              <a:t>Students are eager to do their </a:t>
            </a:r>
          </a:p>
          <a:p>
            <a:r>
              <a:rPr lang="en-GB"/>
              <a:t>homework and even some extra tasks, </a:t>
            </a:r>
          </a:p>
          <a:p>
            <a:r>
              <a:rPr lang="en-GB"/>
              <a:t>be</a:t>
            </a:r>
            <a:r>
              <a:rPr lang="pl-PL"/>
              <a:t>ca</a:t>
            </a:r>
            <a:r>
              <a:rPr lang="en-GB"/>
              <a:t>use they receive results </a:t>
            </a:r>
          </a:p>
          <a:p>
            <a:r>
              <a:rPr lang="en-GB"/>
              <a:t>immediately.</a:t>
            </a:r>
            <a:r>
              <a:rPr lang="pl-PL"/>
              <a:t>”</a:t>
            </a:r>
            <a:endParaRPr lang="en-GB"/>
          </a:p>
        </p:txBody>
      </p:sp>
      <p:sp>
        <p:nvSpPr>
          <p:cNvPr id="14" name="pole tekstowe 13"/>
          <p:cNvSpPr txBox="1">
            <a:spLocks noChangeArrowheads="1"/>
          </p:cNvSpPr>
          <p:nvPr/>
        </p:nvSpPr>
        <p:spPr bwMode="auto">
          <a:xfrm>
            <a:off x="1746250" y="3141663"/>
            <a:ext cx="38433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„</a:t>
            </a:r>
            <a:r>
              <a:rPr lang="en-GB"/>
              <a:t>MyEnglishLab makes the students </a:t>
            </a:r>
          </a:p>
          <a:p>
            <a:r>
              <a:rPr lang="en-GB"/>
              <a:t>work systematically and they have </a:t>
            </a:r>
          </a:p>
          <a:p>
            <a:r>
              <a:rPr lang="en-GB"/>
              <a:t>every single homework checked</a:t>
            </a:r>
            <a:r>
              <a:rPr lang="en-GB">
                <a:sym typeface="Wingdings" pitchFamily="2" charset="2"/>
              </a:rPr>
              <a:t></a:t>
            </a:r>
            <a:r>
              <a:rPr lang="pl-PL">
                <a:sym typeface="Wingdings" pitchFamily="2" charset="2"/>
              </a:rPr>
              <a:t>”</a:t>
            </a:r>
            <a:endParaRPr lang="en-GB"/>
          </a:p>
        </p:txBody>
      </p:sp>
      <p:sp>
        <p:nvSpPr>
          <p:cNvPr id="15" name="pole tekstowe 14"/>
          <p:cNvSpPr txBox="1">
            <a:spLocks noChangeArrowheads="1"/>
          </p:cNvSpPr>
          <p:nvPr/>
        </p:nvSpPr>
        <p:spPr bwMode="auto">
          <a:xfrm>
            <a:off x="395288" y="4724400"/>
            <a:ext cx="42418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„</a:t>
            </a:r>
            <a:r>
              <a:rPr lang="en-GB"/>
              <a:t>It is a valuable support for the teacher. </a:t>
            </a:r>
          </a:p>
          <a:p>
            <a:r>
              <a:rPr lang="en-GB"/>
              <a:t>I finally don’t have to carry all those </a:t>
            </a:r>
          </a:p>
          <a:p>
            <a:r>
              <a:rPr lang="en-GB"/>
              <a:t>books home for checking. And it has </a:t>
            </a:r>
          </a:p>
          <a:p>
            <a:r>
              <a:rPr lang="en-GB"/>
              <a:t>such an intuitive navigation system.</a:t>
            </a:r>
            <a:r>
              <a:rPr lang="pl-PL"/>
              <a:t>”</a:t>
            </a:r>
            <a:endParaRPr lang="en-GB"/>
          </a:p>
        </p:txBody>
      </p:sp>
      <p:sp>
        <p:nvSpPr>
          <p:cNvPr id="16" name="pole tekstowe 15"/>
          <p:cNvSpPr txBox="1">
            <a:spLocks noChangeArrowheads="1"/>
          </p:cNvSpPr>
          <p:nvPr/>
        </p:nvSpPr>
        <p:spPr bwMode="auto">
          <a:xfrm>
            <a:off x="5219700" y="4521200"/>
            <a:ext cx="38147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„</a:t>
            </a:r>
            <a:r>
              <a:rPr lang="en-GB"/>
              <a:t>I love MyEnglishLab! I don’t waste</a:t>
            </a:r>
          </a:p>
          <a:p>
            <a:r>
              <a:rPr lang="en-GB"/>
              <a:t>time during the lesson for checking </a:t>
            </a:r>
          </a:p>
          <a:p>
            <a:r>
              <a:rPr lang="en-GB"/>
              <a:t>homework.</a:t>
            </a:r>
            <a:r>
              <a:rPr lang="pl-PL"/>
              <a:t>”</a:t>
            </a:r>
            <a:r>
              <a:rPr lang="en-GB"/>
              <a:t> </a:t>
            </a:r>
          </a:p>
        </p:txBody>
      </p:sp>
      <p:pic>
        <p:nvPicPr>
          <p:cNvPr id="20493" name="Picture 7" descr="http://images02.olx.com.br/ui/5/52/78/1272524624_8574478_9-Labirinthus-Lounge-Mix-Bauru-1272524624.jpg"/>
          <p:cNvPicPr>
            <a:picLocks noChangeAspect="1" noChangeArrowheads="1"/>
          </p:cNvPicPr>
          <p:nvPr/>
        </p:nvPicPr>
        <p:blipFill>
          <a:blip r:embed="rId3"/>
          <a:srcRect l="5148" t="6395" r="4623" b="18614"/>
          <a:stretch>
            <a:fillRect/>
          </a:stretch>
        </p:blipFill>
        <p:spPr bwMode="auto">
          <a:xfrm>
            <a:off x="6659563" y="2997200"/>
            <a:ext cx="1246187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bdélník 16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PEARSON  </a:t>
            </a:r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                                                                   </a:t>
            </a:r>
            <a:r>
              <a:rPr lang="sk-SK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dobe Garamond Pro" pitchFamily="18" charset="-18"/>
                <a:ea typeface="Adobe Heiti Std R" pitchFamily="34" charset="-128"/>
                <a:cs typeface="Times New Roman" pitchFamily="18" charset="0"/>
              </a:rPr>
              <a:t>ALWAYS LEARNING</a:t>
            </a:r>
            <a:endParaRPr lang="sk-SK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dobe Garamond Pro" pitchFamily="18" charset="-18"/>
              <a:ea typeface="Adobe Heiti Std R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150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dirty="0" smtClean="0"/>
              <a:t>     </a:t>
            </a: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TRENDS IN ENGLISH LANGUAGE TEACHING</a:t>
            </a: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z="3200" dirty="0" smtClean="0">
                <a:solidFill>
                  <a:schemeClr val="accent1">
                    <a:lumMod val="75000"/>
                  </a:schemeClr>
                </a:solidFill>
              </a:rPr>
              <a:t>HOW TO MAKE IT SIMPLE AND PRODUCTIVE</a:t>
            </a:r>
            <a:endParaRPr lang="sk-SK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ázek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0"/>
            <a:ext cx="2903777" cy="221455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PEARSON  </a:t>
            </a:r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                                                                   </a:t>
            </a:r>
            <a:r>
              <a:rPr lang="sk-SK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dobe Garamond Pro" pitchFamily="18" charset="-18"/>
                <a:ea typeface="Adobe Heiti Std R" pitchFamily="34" charset="-128"/>
                <a:cs typeface="Times New Roman" pitchFamily="18" charset="0"/>
              </a:rPr>
              <a:t>ALWAYS LEARNING</a:t>
            </a:r>
            <a:endParaRPr lang="sk-SK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dobe Garamond Pro" pitchFamily="18" charset="-18"/>
              <a:ea typeface="Adobe Heiti Std R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rgbClr val="0070C0"/>
                </a:solidFill>
              </a:rPr>
              <a:t>MyEnglishLab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179512" y="1268760"/>
            <a:ext cx="4392488" cy="4464496"/>
          </a:xfrm>
          <a:prstGeom prst="roundRect">
            <a:avLst/>
          </a:prstGeom>
          <a:solidFill>
            <a:srgbClr val="F8A4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b="1" dirty="0" smtClean="0"/>
              <a:t>„I </a:t>
            </a:r>
            <a:r>
              <a:rPr lang="cs-CZ" b="1" dirty="0" err="1"/>
              <a:t>have</a:t>
            </a:r>
            <a:r>
              <a:rPr lang="cs-CZ" b="1" dirty="0"/>
              <a:t> </a:t>
            </a:r>
            <a:r>
              <a:rPr lang="cs-CZ" b="1" dirty="0" err="1"/>
              <a:t>found</a:t>
            </a:r>
            <a:r>
              <a:rPr lang="cs-CZ" b="1" dirty="0"/>
              <a:t> </a:t>
            </a:r>
            <a:r>
              <a:rPr lang="cs-CZ" b="1" dirty="0" err="1"/>
              <a:t>MyEnglishLab</a:t>
            </a:r>
            <a:r>
              <a:rPr lang="cs-CZ" b="1" dirty="0"/>
              <a:t> </a:t>
            </a:r>
            <a:r>
              <a:rPr lang="cs-CZ" b="1" dirty="0" err="1"/>
              <a:t>absolutely</a:t>
            </a:r>
            <a:r>
              <a:rPr lang="cs-CZ" b="1" dirty="0"/>
              <a:t> </a:t>
            </a:r>
            <a:r>
              <a:rPr lang="cs-CZ" b="1" dirty="0" err="1"/>
              <a:t>fantastic</a:t>
            </a:r>
            <a:r>
              <a:rPr lang="cs-CZ" b="1" dirty="0"/>
              <a:t>. My </a:t>
            </a:r>
            <a:r>
              <a:rPr lang="cs-CZ" b="1" dirty="0" err="1"/>
              <a:t>students</a:t>
            </a:r>
            <a:r>
              <a:rPr lang="cs-CZ" b="1" dirty="0"/>
              <a:t> </a:t>
            </a:r>
            <a:r>
              <a:rPr lang="cs-CZ" b="1" dirty="0" err="1"/>
              <a:t>simply</a:t>
            </a:r>
            <a:r>
              <a:rPr lang="cs-CZ" b="1" dirty="0"/>
              <a:t> love </a:t>
            </a:r>
            <a:r>
              <a:rPr lang="cs-CZ" b="1" dirty="0" err="1"/>
              <a:t>it</a:t>
            </a:r>
            <a:r>
              <a:rPr lang="cs-CZ" b="1" dirty="0"/>
              <a:t>. At </a:t>
            </a:r>
            <a:r>
              <a:rPr lang="cs-CZ" b="1" dirty="0" err="1"/>
              <a:t>the</a:t>
            </a:r>
            <a:r>
              <a:rPr lang="cs-CZ" b="1" dirty="0"/>
              <a:t> very </a:t>
            </a:r>
            <a:r>
              <a:rPr lang="cs-CZ" b="1" dirty="0" err="1"/>
              <a:t>beginning</a:t>
            </a:r>
            <a:r>
              <a:rPr lang="cs-CZ" b="1" dirty="0"/>
              <a:t> </a:t>
            </a:r>
            <a:r>
              <a:rPr lang="cs-CZ" b="1" dirty="0" err="1"/>
              <a:t>we</a:t>
            </a:r>
            <a:r>
              <a:rPr lang="cs-CZ" b="1" dirty="0"/>
              <a:t> </a:t>
            </a:r>
            <a:r>
              <a:rPr lang="cs-CZ" b="1" dirty="0" err="1"/>
              <a:t>experienced</a:t>
            </a:r>
            <a:r>
              <a:rPr lang="cs-CZ" b="1" dirty="0"/>
              <a:t> </a:t>
            </a:r>
            <a:r>
              <a:rPr lang="cs-CZ" b="1" dirty="0" err="1"/>
              <a:t>some</a:t>
            </a:r>
            <a:r>
              <a:rPr lang="cs-CZ" b="1" dirty="0"/>
              <a:t> </a:t>
            </a:r>
            <a:r>
              <a:rPr lang="cs-CZ" b="1" dirty="0" err="1" smtClean="0"/>
              <a:t>problems</a:t>
            </a:r>
            <a:r>
              <a:rPr lang="cs-CZ" b="1" dirty="0" smtClean="0"/>
              <a:t>, </a:t>
            </a:r>
            <a:r>
              <a:rPr lang="cs-CZ" b="1" dirty="0"/>
              <a:t>my </a:t>
            </a:r>
            <a:r>
              <a:rPr lang="cs-CZ" b="1" dirty="0" err="1"/>
              <a:t>students</a:t>
            </a:r>
            <a:r>
              <a:rPr lang="cs-CZ" b="1" dirty="0"/>
              <a:t> had to </a:t>
            </a:r>
            <a:r>
              <a:rPr lang="cs-CZ" b="1" dirty="0" err="1"/>
              <a:t>get</a:t>
            </a:r>
            <a:r>
              <a:rPr lang="cs-CZ" b="1" dirty="0"/>
              <a:t> </a:t>
            </a:r>
            <a:r>
              <a:rPr lang="cs-CZ" b="1" dirty="0" err="1"/>
              <a:t>used</a:t>
            </a:r>
            <a:r>
              <a:rPr lang="cs-CZ" b="1" dirty="0"/>
              <a:t> to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system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completing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 smtClean="0"/>
              <a:t>exercises</a:t>
            </a:r>
            <a:r>
              <a:rPr lang="cs-CZ" b="1" dirty="0"/>
              <a:t>, </a:t>
            </a:r>
            <a:r>
              <a:rPr lang="cs-CZ" b="1" dirty="0" err="1"/>
              <a:t>choosing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right</a:t>
            </a:r>
            <a:r>
              <a:rPr lang="cs-CZ" b="1" dirty="0"/>
              <a:t> </a:t>
            </a:r>
            <a:r>
              <a:rPr lang="cs-CZ" b="1" dirty="0" err="1"/>
              <a:t>keys</a:t>
            </a:r>
            <a:r>
              <a:rPr lang="cs-CZ" b="1" dirty="0"/>
              <a:t> on </a:t>
            </a:r>
            <a:r>
              <a:rPr lang="cs-CZ" b="1" dirty="0" err="1"/>
              <a:t>their</a:t>
            </a:r>
            <a:r>
              <a:rPr lang="cs-CZ" b="1" dirty="0"/>
              <a:t> </a:t>
            </a:r>
            <a:r>
              <a:rPr lang="cs-CZ" b="1" dirty="0" err="1"/>
              <a:t>computers</a:t>
            </a:r>
            <a:r>
              <a:rPr lang="cs-CZ" b="1" dirty="0"/>
              <a:t>, </a:t>
            </a:r>
            <a:r>
              <a:rPr lang="cs-CZ" b="1" dirty="0" err="1"/>
              <a:t>etc</a:t>
            </a:r>
            <a:r>
              <a:rPr lang="cs-CZ" b="1" dirty="0"/>
              <a:t>. </a:t>
            </a:r>
            <a:r>
              <a:rPr lang="cs-CZ" b="1" dirty="0" err="1"/>
              <a:t>Nevertheless</a:t>
            </a:r>
            <a:r>
              <a:rPr lang="cs-CZ" b="1" dirty="0"/>
              <a:t>, </a:t>
            </a:r>
            <a:r>
              <a:rPr lang="cs-CZ" b="1" dirty="0" err="1"/>
              <a:t>once</a:t>
            </a:r>
            <a:r>
              <a:rPr lang="cs-CZ" b="1" dirty="0"/>
              <a:t> </a:t>
            </a:r>
            <a:r>
              <a:rPr lang="cs-CZ" b="1" dirty="0" err="1"/>
              <a:t>we</a:t>
            </a:r>
            <a:r>
              <a:rPr lang="cs-CZ" b="1" dirty="0"/>
              <a:t> </a:t>
            </a:r>
            <a:r>
              <a:rPr lang="cs-CZ" b="1" dirty="0" err="1"/>
              <a:t>really</a:t>
            </a:r>
            <a:r>
              <a:rPr lang="cs-CZ" b="1" dirty="0"/>
              <a:t> </a:t>
            </a:r>
            <a:r>
              <a:rPr lang="cs-CZ" b="1" dirty="0" err="1"/>
              <a:t>started</a:t>
            </a:r>
            <a:r>
              <a:rPr lang="cs-CZ" b="1" dirty="0"/>
              <a:t>, </a:t>
            </a:r>
            <a:r>
              <a:rPr lang="cs-CZ" b="1" dirty="0" err="1"/>
              <a:t>everything</a:t>
            </a:r>
            <a:r>
              <a:rPr lang="cs-CZ" b="1" dirty="0"/>
              <a:t> </a:t>
            </a:r>
            <a:r>
              <a:rPr lang="cs-CZ" b="1" dirty="0" err="1"/>
              <a:t>went</a:t>
            </a:r>
            <a:r>
              <a:rPr lang="cs-CZ" b="1" dirty="0"/>
              <a:t> </a:t>
            </a:r>
            <a:r>
              <a:rPr lang="cs-CZ" b="1" dirty="0" err="1"/>
              <a:t>smoothly</a:t>
            </a:r>
            <a:r>
              <a:rPr lang="cs-CZ" b="1" dirty="0" smtClean="0"/>
              <a:t>.</a:t>
            </a:r>
          </a:p>
          <a:p>
            <a:r>
              <a:rPr lang="cs-CZ" b="1" i="1" dirty="0" smtClean="0"/>
              <a:t>(Zdena Machačová)</a:t>
            </a:r>
            <a:endParaRPr lang="cs-CZ" i="1" dirty="0"/>
          </a:p>
        </p:txBody>
      </p:sp>
      <p:sp>
        <p:nvSpPr>
          <p:cNvPr id="4" name="Obdélník 3"/>
          <p:cNvSpPr/>
          <p:nvPr/>
        </p:nvSpPr>
        <p:spPr>
          <a:xfrm>
            <a:off x="5364088" y="548680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5004049" y="620688"/>
            <a:ext cx="3888432" cy="2880320"/>
          </a:xfrm>
          <a:prstGeom prst="roundRect">
            <a:avLst/>
          </a:prstGeom>
          <a:solidFill>
            <a:srgbClr val="F8A4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b="1" dirty="0" smtClean="0"/>
              <a:t>„</a:t>
            </a:r>
            <a:r>
              <a:rPr lang="cs-CZ" b="1" dirty="0" err="1" smtClean="0"/>
              <a:t>MyEnglishLab</a:t>
            </a:r>
            <a:r>
              <a:rPr lang="cs-CZ" b="1" dirty="0" smtClean="0"/>
              <a:t> </a:t>
            </a:r>
            <a:r>
              <a:rPr lang="cs-CZ" b="1" dirty="0" err="1"/>
              <a:t>is</a:t>
            </a:r>
            <a:r>
              <a:rPr lang="cs-CZ" b="1" dirty="0"/>
              <a:t> my and my </a:t>
            </a:r>
            <a:r>
              <a:rPr lang="cs-CZ" b="1" dirty="0" err="1"/>
              <a:t>students</a:t>
            </a:r>
            <a:r>
              <a:rPr lang="cs-CZ" b="1" dirty="0"/>
              <a:t>’ </a:t>
            </a:r>
            <a:r>
              <a:rPr lang="cs-CZ" b="1" dirty="0" err="1"/>
              <a:t>favourite</a:t>
            </a:r>
            <a:r>
              <a:rPr lang="cs-CZ" b="1" dirty="0"/>
              <a:t> </a:t>
            </a:r>
            <a:r>
              <a:rPr lang="cs-CZ" b="1" dirty="0" err="1"/>
              <a:t>component</a:t>
            </a:r>
            <a:r>
              <a:rPr lang="cs-CZ" b="1" dirty="0"/>
              <a:t> – </a:t>
            </a:r>
            <a:r>
              <a:rPr lang="cs-CZ" b="1" dirty="0" err="1"/>
              <a:t>It</a:t>
            </a:r>
            <a:r>
              <a:rPr lang="cs-CZ" b="1" dirty="0"/>
              <a:t> </a:t>
            </a:r>
            <a:r>
              <a:rPr lang="cs-CZ" b="1" dirty="0" err="1"/>
              <a:t>saves</a:t>
            </a:r>
            <a:r>
              <a:rPr lang="cs-CZ" b="1" dirty="0"/>
              <a:t> </a:t>
            </a:r>
            <a:r>
              <a:rPr lang="cs-CZ" b="1" dirty="0" err="1"/>
              <a:t>me</a:t>
            </a:r>
            <a:r>
              <a:rPr lang="cs-CZ" b="1" dirty="0"/>
              <a:t> a lot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time</a:t>
            </a:r>
            <a:r>
              <a:rPr lang="cs-CZ" b="1" dirty="0"/>
              <a:t>, and I </a:t>
            </a:r>
            <a:r>
              <a:rPr lang="cs-CZ" b="1" dirty="0" err="1"/>
              <a:t>can</a:t>
            </a:r>
            <a:r>
              <a:rPr lang="cs-CZ" b="1" dirty="0"/>
              <a:t> </a:t>
            </a:r>
            <a:r>
              <a:rPr lang="cs-CZ" b="1" dirty="0" err="1"/>
              <a:t>always</a:t>
            </a:r>
            <a:r>
              <a:rPr lang="cs-CZ" b="1" dirty="0"/>
              <a:t> </a:t>
            </a:r>
            <a:r>
              <a:rPr lang="cs-CZ" b="1" dirty="0" err="1"/>
              <a:t>rely</a:t>
            </a:r>
            <a:r>
              <a:rPr lang="cs-CZ" b="1" dirty="0"/>
              <a:t> on my </a:t>
            </a:r>
            <a:r>
              <a:rPr lang="cs-CZ" b="1" dirty="0" err="1"/>
              <a:t>students</a:t>
            </a:r>
            <a:r>
              <a:rPr lang="cs-CZ" b="1" dirty="0"/>
              <a:t> </a:t>
            </a:r>
            <a:r>
              <a:rPr lang="cs-CZ" b="1" dirty="0" err="1"/>
              <a:t>doing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exercises</a:t>
            </a:r>
            <a:r>
              <a:rPr lang="cs-CZ" b="1" dirty="0"/>
              <a:t> </a:t>
            </a:r>
            <a:r>
              <a:rPr lang="cs-CZ" b="1" dirty="0" err="1"/>
              <a:t>with</a:t>
            </a:r>
            <a:r>
              <a:rPr lang="cs-CZ" b="1" dirty="0"/>
              <a:t> more </a:t>
            </a:r>
            <a:r>
              <a:rPr lang="cs-CZ" b="1" dirty="0" err="1"/>
              <a:t>enthusiasm</a:t>
            </a:r>
            <a:r>
              <a:rPr lang="cs-CZ" b="1" dirty="0"/>
              <a:t> </a:t>
            </a:r>
            <a:r>
              <a:rPr lang="cs-CZ" b="1" dirty="0" err="1"/>
              <a:t>than</a:t>
            </a:r>
            <a:r>
              <a:rPr lang="cs-CZ" b="1" dirty="0"/>
              <a:t> in a </a:t>
            </a:r>
            <a:r>
              <a:rPr lang="cs-CZ" b="1" dirty="0" err="1"/>
              <a:t>regular</a:t>
            </a:r>
            <a:r>
              <a:rPr lang="cs-CZ" b="1" dirty="0"/>
              <a:t> </a:t>
            </a:r>
            <a:r>
              <a:rPr lang="cs-CZ" b="1" dirty="0" err="1"/>
              <a:t>paper</a:t>
            </a:r>
            <a:r>
              <a:rPr lang="cs-CZ" b="1" dirty="0"/>
              <a:t> </a:t>
            </a:r>
            <a:r>
              <a:rPr lang="cs-CZ" b="1" dirty="0" err="1"/>
              <a:t>workbook</a:t>
            </a:r>
            <a:r>
              <a:rPr lang="cs-CZ" b="1" dirty="0" smtClean="0"/>
              <a:t>.“</a:t>
            </a:r>
          </a:p>
          <a:p>
            <a:r>
              <a:rPr lang="cs-CZ" b="1" i="1" dirty="0" smtClean="0"/>
              <a:t>(Zdena Machačová)</a:t>
            </a:r>
            <a:endParaRPr lang="cs-CZ" i="1" dirty="0"/>
          </a:p>
        </p:txBody>
      </p:sp>
      <p:sp>
        <p:nvSpPr>
          <p:cNvPr id="6" name="Zaoblený obdélník 5"/>
          <p:cNvSpPr/>
          <p:nvPr/>
        </p:nvSpPr>
        <p:spPr>
          <a:xfrm>
            <a:off x="4860032" y="3645024"/>
            <a:ext cx="4032449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b="1" dirty="0" smtClean="0"/>
              <a:t>„Žáci </a:t>
            </a:r>
            <a:r>
              <a:rPr lang="cs-CZ" b="1" dirty="0"/>
              <a:t>jsou spokojeni, způsob procvičování se jim </a:t>
            </a:r>
            <a:r>
              <a:rPr lang="cs-CZ" b="1" dirty="0" smtClean="0"/>
              <a:t>líbí.</a:t>
            </a:r>
            <a:r>
              <a:rPr lang="cs-CZ" dirty="0"/>
              <a:t> </a:t>
            </a:r>
            <a:r>
              <a:rPr lang="cs-CZ" b="1" dirty="0" smtClean="0"/>
              <a:t>Výhrady </a:t>
            </a:r>
            <a:r>
              <a:rPr lang="cs-CZ" b="1" dirty="0"/>
              <a:t>mají jen k hodnocení „</a:t>
            </a:r>
            <a:r>
              <a:rPr lang="cs-CZ" b="1" dirty="0" err="1"/>
              <a:t>spellingových</a:t>
            </a:r>
            <a:r>
              <a:rPr lang="cs-CZ" b="1" dirty="0"/>
              <a:t>“ chyb, které jsou brány jako chyby gramatické</a:t>
            </a:r>
            <a:r>
              <a:rPr lang="cs-CZ" b="1" dirty="0" smtClean="0"/>
              <a:t>.“ </a:t>
            </a:r>
            <a:r>
              <a:rPr lang="cs-CZ" b="1" i="1" dirty="0" smtClean="0"/>
              <a:t>(Boháčová Iveta)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PEARSON  </a:t>
            </a:r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                                                                   </a:t>
            </a:r>
            <a:r>
              <a:rPr lang="sk-SK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dobe Garamond Pro" pitchFamily="18" charset="-18"/>
                <a:ea typeface="Adobe Heiti Std R" pitchFamily="34" charset="-128"/>
                <a:cs typeface="Times New Roman" pitchFamily="18" charset="0"/>
              </a:rPr>
              <a:t>ALWAYS LEARNING</a:t>
            </a:r>
            <a:endParaRPr lang="sk-SK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dobe Garamond Pro" pitchFamily="18" charset="-18"/>
              <a:ea typeface="Adobe Heiti Std R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5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4"/>
          <p:cNvGrpSpPr>
            <a:grpSpLocks/>
          </p:cNvGrpSpPr>
          <p:nvPr/>
        </p:nvGrpSpPr>
        <p:grpSpPr bwMode="auto">
          <a:xfrm>
            <a:off x="0" y="558800"/>
            <a:ext cx="9144000" cy="5462588"/>
            <a:chOff x="4105" y="1272"/>
            <a:chExt cx="8640" cy="8640"/>
          </a:xfrm>
        </p:grpSpPr>
        <p:graphicFrame>
          <p:nvGraphicFramePr>
            <p:cNvPr id="5" name="Diagram 4"/>
            <p:cNvGraphicFramePr/>
            <p:nvPr/>
          </p:nvGraphicFramePr>
          <p:xfrm>
            <a:off x="4105" y="1272"/>
            <a:ext cx="8640" cy="86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6282" y="4653"/>
              <a:ext cx="4152" cy="9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ja-JP" sz="2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charset="-128"/>
                  <a:cs typeface="Arial" charset="0"/>
                </a:rPr>
                <a:t>How MyEnglishLab works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3" name="Obdélník 2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PEARSON  </a:t>
            </a:r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                                                                   </a:t>
            </a:r>
            <a:r>
              <a:rPr lang="sk-SK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dobe Garamond Pro" pitchFamily="18" charset="-18"/>
                <a:ea typeface="Adobe Heiti Std R" pitchFamily="34" charset="-128"/>
                <a:cs typeface="Times New Roman" pitchFamily="18" charset="0"/>
              </a:rPr>
              <a:t>ALWAYS LEARNING</a:t>
            </a:r>
            <a:endParaRPr lang="sk-SK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dobe Garamond Pro" pitchFamily="18" charset="-18"/>
              <a:ea typeface="Adobe Heiti Std R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pPr eaLnBrk="1" hangingPunct="1"/>
            <a:r>
              <a:rPr lang="pl-PL" smtClean="0">
                <a:solidFill>
                  <a:schemeClr val="accent1"/>
                </a:solidFill>
              </a:rPr>
              <a:t>MyEnglishLab - Speakout</a:t>
            </a:r>
          </a:p>
        </p:txBody>
      </p:sp>
      <p:pic>
        <p:nvPicPr>
          <p:cNvPr id="10" name="Picture 17" descr="Speakout Elem S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12875"/>
            <a:ext cx="20351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Speakout PreInt S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989138"/>
            <a:ext cx="2054225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 descr="Speakout Int S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4388" y="2852738"/>
            <a:ext cx="20351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0" descr="Speakout UpInt S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3357563"/>
            <a:ext cx="20351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PEARSON  </a:t>
            </a:r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                                                                   </a:t>
            </a:r>
            <a:r>
              <a:rPr lang="sk-SK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dobe Garamond Pro" pitchFamily="18" charset="-18"/>
                <a:ea typeface="Adobe Heiti Std R" pitchFamily="34" charset="-128"/>
                <a:cs typeface="Times New Roman" pitchFamily="18" charset="0"/>
              </a:rPr>
              <a:t>ALWAYS LEARNING</a:t>
            </a:r>
            <a:endParaRPr lang="sk-SK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dobe Garamond Pro" pitchFamily="18" charset="-18"/>
              <a:ea typeface="Adobe Heiti Std R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pPr eaLnBrk="1" hangingPunct="1"/>
            <a:r>
              <a:rPr lang="pl-PL" smtClean="0">
                <a:solidFill>
                  <a:schemeClr val="accent1"/>
                </a:solidFill>
              </a:rPr>
              <a:t>MyEnglishLab - Choices</a:t>
            </a:r>
          </a:p>
        </p:txBody>
      </p:sp>
      <p:pic>
        <p:nvPicPr>
          <p:cNvPr id="118788" name="Picture 4" descr="http://images.pearsoned-ema.com/jpeg/large/9781408242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268413"/>
            <a:ext cx="316865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0" name="Picture 6" descr="http://images.pearsoned-ema.com/jpeg/large/97814082420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320800"/>
            <a:ext cx="3151187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PEARSON  </a:t>
            </a:r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                                                                   </a:t>
            </a:r>
            <a:r>
              <a:rPr lang="sk-SK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dobe Garamond Pro" pitchFamily="18" charset="-18"/>
                <a:ea typeface="Adobe Heiti Std R" pitchFamily="34" charset="-128"/>
                <a:cs typeface="Times New Roman" pitchFamily="18" charset="0"/>
              </a:rPr>
              <a:t>ALWAYS LEARNING</a:t>
            </a:r>
            <a:endParaRPr lang="sk-SK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dobe Garamond Pro" pitchFamily="18" charset="-18"/>
              <a:ea typeface="Adobe Heiti Std R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MyEnglishLab</a:t>
            </a:r>
          </a:p>
          <a:p>
            <a:pPr>
              <a:defRPr/>
            </a:pPr>
            <a:endParaRPr lang="en-GB" sz="9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solidFill>
                  <a:schemeClr val="accent2"/>
                </a:solidFill>
              </a:rPr>
              <a:t>MyEnglishLab - 2012</a:t>
            </a:r>
            <a:endParaRPr lang="en-GB" smtClean="0">
              <a:solidFill>
                <a:schemeClr val="accent2"/>
              </a:solidFill>
            </a:endParaRPr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1725" y="1196975"/>
            <a:ext cx="2638425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5" name="Picture 7" descr="marketleaderU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0088" y="1196975"/>
            <a:ext cx="2555875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6" name="Picture 4" descr="http://images.pearsoned-ema.com/jpeg/large/97814082542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125538"/>
            <a:ext cx="2557462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468313" y="5084763"/>
            <a:ext cx="24828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 err="1">
                <a:latin typeface="+mj-lt"/>
                <a:cs typeface="+mn-cs"/>
              </a:rPr>
              <a:t>Elementary</a:t>
            </a:r>
            <a:endParaRPr lang="pl-PL" dirty="0">
              <a:latin typeface="+mj-lt"/>
              <a:cs typeface="+mn-cs"/>
            </a:endParaRPr>
          </a:p>
          <a:p>
            <a:pPr>
              <a:defRPr/>
            </a:pPr>
            <a:r>
              <a:rPr lang="pl-PL" dirty="0" err="1">
                <a:latin typeface="+mj-lt"/>
                <a:cs typeface="+mn-cs"/>
              </a:rPr>
              <a:t>Pre-Intermediate</a:t>
            </a:r>
            <a:endParaRPr lang="pl-PL" dirty="0">
              <a:latin typeface="+mj-lt"/>
              <a:cs typeface="+mn-cs"/>
            </a:endParaRPr>
          </a:p>
          <a:p>
            <a:pPr>
              <a:defRPr/>
            </a:pPr>
            <a:r>
              <a:rPr lang="pl-PL" dirty="0" err="1">
                <a:latin typeface="+mj-lt"/>
                <a:cs typeface="+mn-cs"/>
              </a:rPr>
              <a:t>Intermediate</a:t>
            </a:r>
            <a:endParaRPr lang="pl-PL" dirty="0">
              <a:latin typeface="+mj-lt"/>
              <a:cs typeface="+mn-cs"/>
            </a:endParaRPr>
          </a:p>
          <a:p>
            <a:pPr>
              <a:defRPr/>
            </a:pPr>
            <a:r>
              <a:rPr lang="pl-PL" dirty="0" err="1">
                <a:latin typeface="+mj-lt"/>
                <a:cs typeface="+mn-cs"/>
              </a:rPr>
              <a:t>Upper-Intermediate</a:t>
            </a:r>
            <a:endParaRPr lang="pl-PL" dirty="0">
              <a:latin typeface="+mj-lt"/>
              <a:cs typeface="+mn-cs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203575" y="5084763"/>
            <a:ext cx="248443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 err="1">
                <a:latin typeface="+mj-lt"/>
                <a:cs typeface="+mn-cs"/>
              </a:rPr>
              <a:t>Intermediate</a:t>
            </a:r>
            <a:endParaRPr lang="pl-PL" dirty="0">
              <a:latin typeface="+mj-lt"/>
              <a:cs typeface="+mn-cs"/>
            </a:endParaRPr>
          </a:p>
          <a:p>
            <a:pPr>
              <a:defRPr/>
            </a:pPr>
            <a:r>
              <a:rPr lang="pl-PL" dirty="0" err="1">
                <a:latin typeface="+mj-lt"/>
                <a:cs typeface="+mn-cs"/>
              </a:rPr>
              <a:t>Upper-Intermediate</a:t>
            </a:r>
            <a:endParaRPr lang="pl-PL" dirty="0">
              <a:latin typeface="+mj-lt"/>
              <a:cs typeface="+mn-cs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227763" y="5084763"/>
            <a:ext cx="169386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 err="1">
                <a:latin typeface="+mj-lt"/>
                <a:cs typeface="+mn-cs"/>
              </a:rPr>
              <a:t>Elementary</a:t>
            </a:r>
            <a:endParaRPr lang="pl-PL" dirty="0">
              <a:latin typeface="+mj-lt"/>
              <a:cs typeface="+mn-cs"/>
            </a:endParaRPr>
          </a:p>
          <a:p>
            <a:pPr>
              <a:defRPr/>
            </a:pPr>
            <a:r>
              <a:rPr lang="pl-PL" dirty="0" err="1">
                <a:latin typeface="+mj-lt"/>
                <a:cs typeface="+mn-cs"/>
              </a:rPr>
              <a:t>Intermediate</a:t>
            </a:r>
            <a:endParaRPr lang="pl-PL" dirty="0">
              <a:latin typeface="+mj-lt"/>
              <a:cs typeface="+mn-cs"/>
            </a:endParaRPr>
          </a:p>
          <a:p>
            <a:pPr>
              <a:defRPr/>
            </a:pPr>
            <a:r>
              <a:rPr lang="pl-PL" dirty="0" err="1">
                <a:latin typeface="+mj-lt"/>
                <a:cs typeface="+mn-cs"/>
              </a:rPr>
              <a:t>Advanced</a:t>
            </a:r>
            <a:endParaRPr lang="pl-PL" dirty="0">
              <a:latin typeface="+mj-lt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PEARSON  </a:t>
            </a:r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                                                                   </a:t>
            </a:r>
            <a:r>
              <a:rPr lang="sk-SK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dobe Garamond Pro" pitchFamily="18" charset="-18"/>
                <a:ea typeface="Adobe Heiti Std R" pitchFamily="34" charset="-128"/>
                <a:cs typeface="Times New Roman" pitchFamily="18" charset="0"/>
              </a:rPr>
              <a:t>ALWAYS LEARNING</a:t>
            </a:r>
            <a:endParaRPr lang="sk-SK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dobe Garamond Pro" pitchFamily="18" charset="-18"/>
              <a:ea typeface="Adobe Heiti Std R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Questions &amp; Answers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MyEnglishLab</a:t>
            </a:r>
          </a:p>
          <a:p>
            <a:pPr>
              <a:defRPr/>
            </a:pPr>
            <a:endParaRPr lang="en-GB"/>
          </a:p>
        </p:txBody>
      </p:sp>
      <p:pic>
        <p:nvPicPr>
          <p:cNvPr id="40964" name="Picture 2" descr="http://t3.gstatic.com/images?q=tbn:ANd9GcSeHp7j7aTvUoWLuZvUouy64zdHkPAZ5Gm0whTGZyPMOBXCV3M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708275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 descr="http://t1.gstatic.com/images?q=tbn:ANd9GcTc_Iek_S3x8-XZY_u47H-z0_Ye8_b-q37hTN0UKfAo9fZW0V-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908050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8" descr="Questions &amp; Answers about Working in German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2636838"/>
            <a:ext cx="33813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PEARSON  </a:t>
            </a:r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                                                                   </a:t>
            </a:r>
            <a:r>
              <a:rPr lang="sk-SK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dobe Garamond Pro" pitchFamily="18" charset="-18"/>
                <a:ea typeface="Adobe Heiti Std R" pitchFamily="34" charset="-128"/>
                <a:cs typeface="Times New Roman" pitchFamily="18" charset="0"/>
              </a:rPr>
              <a:t>ALWAYS LEARNING</a:t>
            </a:r>
            <a:endParaRPr lang="sk-SK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dobe Garamond Pro" pitchFamily="18" charset="-18"/>
              <a:ea typeface="Adobe Heiti Std R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/>
          </p:cNvSpPr>
          <p:nvPr>
            <p:ph type="subTitle" idx="1"/>
          </p:nvPr>
        </p:nvSpPr>
        <p:spPr>
          <a:xfrm>
            <a:off x="1403648" y="1556792"/>
            <a:ext cx="6130925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pl-PL" sz="3200" b="1" dirty="0" smtClean="0">
                <a:solidFill>
                  <a:srgbClr val="000066"/>
                </a:solidFill>
              </a:rPr>
              <a:t>Questions please</a:t>
            </a:r>
          </a:p>
          <a:p>
            <a:pPr algn="ctr" eaLnBrk="1" hangingPunct="1">
              <a:spcBef>
                <a:spcPct val="50000"/>
              </a:spcBef>
              <a:buFont typeface="Arial" charset="0"/>
              <a:buNone/>
              <a:defRPr/>
            </a:pPr>
            <a:endParaRPr lang="pl-PL" sz="4000" b="1" dirty="0" smtClean="0">
              <a:solidFill>
                <a:srgbClr val="FF6600"/>
              </a:solidFill>
            </a:endParaRPr>
          </a:p>
          <a:p>
            <a:pPr algn="ctr"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pl-PL" sz="3200" b="1" dirty="0" smtClean="0">
                <a:solidFill>
                  <a:schemeClr val="tx2"/>
                </a:solidFill>
              </a:rPr>
              <a:t>Thank you!</a:t>
            </a:r>
          </a:p>
          <a:p>
            <a:pPr algn="ctr" eaLnBrk="1" hangingPunct="1">
              <a:buFont typeface="Arial" charset="0"/>
              <a:buNone/>
              <a:defRPr/>
            </a:pPr>
            <a:endParaRPr lang="pl-PL" sz="2400" b="1" dirty="0" smtClean="0">
              <a:solidFill>
                <a:srgbClr val="FF6600"/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pl-PL" sz="2400" b="1" dirty="0" smtClean="0">
              <a:solidFill>
                <a:srgbClr val="FF6600"/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sk-SK" b="1" dirty="0" err="1" smtClean="0">
                <a:solidFill>
                  <a:schemeClr val="accent1"/>
                </a:solidFill>
              </a:rPr>
              <a:t>Mgr.Danka</a:t>
            </a:r>
            <a:r>
              <a:rPr lang="sk-SK" b="1" dirty="0" smtClean="0">
                <a:solidFill>
                  <a:schemeClr val="accent1"/>
                </a:solidFill>
              </a:rPr>
              <a:t> </a:t>
            </a:r>
            <a:r>
              <a:rPr lang="sk-SK" b="1" dirty="0" err="1" smtClean="0">
                <a:solidFill>
                  <a:schemeClr val="accent1"/>
                </a:solidFill>
              </a:rPr>
              <a:t>Kecskésová</a:t>
            </a:r>
            <a:r>
              <a:rPr lang="sk-SK" b="1" dirty="0" smtClean="0">
                <a:solidFill>
                  <a:schemeClr val="accent1"/>
                </a:solidFill>
              </a:rPr>
              <a:t>, PhD.</a:t>
            </a:r>
            <a:endParaRPr lang="pl-PL" sz="2400" b="1" dirty="0" smtClean="0">
              <a:solidFill>
                <a:schemeClr val="accent1"/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sk-SK" b="1" dirty="0" err="1" smtClean="0">
                <a:solidFill>
                  <a:srgbClr val="FF6600"/>
                </a:solidFill>
              </a:rPr>
              <a:t>danka.k</a:t>
            </a:r>
            <a:r>
              <a:rPr lang="en-US" b="1" dirty="0" smtClean="0">
                <a:solidFill>
                  <a:srgbClr val="FF6600"/>
                </a:solidFill>
              </a:rPr>
              <a:t>@vent</a:t>
            </a:r>
            <a:r>
              <a:rPr lang="sk-SK" b="1" dirty="0" smtClean="0">
                <a:solidFill>
                  <a:srgbClr val="FF6600"/>
                </a:solidFill>
              </a:rPr>
              <a:t>u</a:t>
            </a:r>
            <a:r>
              <a:rPr lang="en-US" b="1" dirty="0" smtClean="0">
                <a:solidFill>
                  <a:srgbClr val="FF6600"/>
                </a:solidFill>
              </a:rPr>
              <a:t>resbooks.com</a:t>
            </a:r>
            <a:endParaRPr lang="pl-PL" sz="2400" b="1" dirty="0" smtClean="0">
              <a:solidFill>
                <a:srgbClr val="FF66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en-GB" sz="4000" b="1" dirty="0" smtClean="0">
              <a:solidFill>
                <a:srgbClr val="000066"/>
              </a:solidFill>
            </a:endParaRPr>
          </a:p>
        </p:txBody>
      </p:sp>
      <p:sp>
        <p:nvSpPr>
          <p:cNvPr id="41987" name="Line 4"/>
          <p:cNvSpPr>
            <a:spLocks noChangeShapeType="1"/>
          </p:cNvSpPr>
          <p:nvPr/>
        </p:nvSpPr>
        <p:spPr bwMode="auto">
          <a:xfrm>
            <a:off x="1763713" y="3213100"/>
            <a:ext cx="6048375" cy="0"/>
          </a:xfrm>
          <a:prstGeom prst="line">
            <a:avLst/>
          </a:prstGeom>
          <a:noFill/>
          <a:ln w="635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PEARSON  </a:t>
            </a:r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                                                                   </a:t>
            </a:r>
            <a:r>
              <a:rPr lang="sk-SK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dobe Garamond Pro" pitchFamily="18" charset="-18"/>
                <a:ea typeface="Adobe Heiti Std R" pitchFamily="34" charset="-128"/>
                <a:cs typeface="Times New Roman" pitchFamily="18" charset="0"/>
              </a:rPr>
              <a:t>ALWAYS LEARNING</a:t>
            </a:r>
            <a:endParaRPr lang="sk-SK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dobe Garamond Pro" pitchFamily="18" charset="-18"/>
              <a:ea typeface="Adobe Heiti Std R" pitchFamily="34" charset="-128"/>
              <a:cs typeface="Times New Roman" pitchFamily="18" charset="0"/>
            </a:endParaRPr>
          </a:p>
        </p:txBody>
      </p:sp>
      <p:pic>
        <p:nvPicPr>
          <p:cNvPr id="5" name="Obrázek 4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57826"/>
            <a:ext cx="2214546" cy="93353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3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3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TOPICS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sk-SK" sz="2400" dirty="0" err="1" smtClean="0"/>
              <a:t>Why</a:t>
            </a:r>
            <a:r>
              <a:rPr lang="sk-SK" sz="2400" dirty="0" smtClean="0"/>
              <a:t> </a:t>
            </a:r>
            <a:r>
              <a:rPr lang="sk-SK" sz="2400" dirty="0" err="1" smtClean="0"/>
              <a:t>is</a:t>
            </a:r>
            <a:r>
              <a:rPr lang="sk-SK" sz="2400" dirty="0" smtClean="0"/>
              <a:t>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important</a:t>
            </a:r>
            <a:r>
              <a:rPr lang="sk-SK" sz="2400" dirty="0" smtClean="0"/>
              <a:t> to </a:t>
            </a:r>
            <a:r>
              <a:rPr lang="sk-SK" sz="2400" dirty="0" err="1" smtClean="0"/>
              <a:t>be</a:t>
            </a:r>
            <a:r>
              <a:rPr lang="sk-SK" sz="2400" dirty="0" smtClean="0"/>
              <a:t> </a:t>
            </a:r>
            <a:r>
              <a:rPr lang="sk-SK" sz="2400" dirty="0" err="1" smtClean="0"/>
              <a:t>up-to</a:t>
            </a:r>
            <a:r>
              <a:rPr lang="sk-SK" sz="2400" dirty="0" smtClean="0"/>
              <a:t> –</a:t>
            </a:r>
            <a:r>
              <a:rPr lang="sk-SK" sz="2400" dirty="0" err="1" smtClean="0"/>
              <a:t>date</a:t>
            </a:r>
            <a:r>
              <a:rPr lang="sk-SK" sz="2400" dirty="0" smtClean="0"/>
              <a:t> and </a:t>
            </a:r>
            <a:r>
              <a:rPr lang="sk-SK" sz="2400" dirty="0" err="1" smtClean="0"/>
              <a:t>how</a:t>
            </a:r>
            <a:r>
              <a:rPr lang="sk-SK" sz="2400" dirty="0" smtClean="0"/>
              <a:t> </a:t>
            </a:r>
            <a:r>
              <a:rPr lang="sk-SK" sz="2400" dirty="0" err="1" smtClean="0"/>
              <a:t>can</a:t>
            </a:r>
            <a:r>
              <a:rPr lang="sk-SK" sz="2400" dirty="0" smtClean="0"/>
              <a:t> new </a:t>
            </a:r>
            <a:r>
              <a:rPr lang="sk-SK" sz="2400" dirty="0" err="1" smtClean="0"/>
              <a:t>technologies</a:t>
            </a:r>
            <a:r>
              <a:rPr lang="sk-SK" sz="2400" dirty="0" smtClean="0"/>
              <a:t> </a:t>
            </a:r>
            <a:r>
              <a:rPr lang="sk-SK" sz="2400" dirty="0" err="1" smtClean="0"/>
              <a:t>help</a:t>
            </a:r>
            <a:r>
              <a:rPr lang="sk-SK" sz="2400" dirty="0" smtClean="0"/>
              <a:t> </a:t>
            </a:r>
            <a:r>
              <a:rPr lang="sk-SK" sz="2400" dirty="0" err="1" smtClean="0"/>
              <a:t>you</a:t>
            </a:r>
            <a:r>
              <a:rPr lang="sk-SK" sz="2400" dirty="0" smtClean="0"/>
              <a:t> to </a:t>
            </a:r>
            <a:r>
              <a:rPr lang="sk-SK" sz="2400" dirty="0" err="1" smtClean="0"/>
              <a:t>motivate</a:t>
            </a:r>
            <a:r>
              <a:rPr lang="sk-SK" sz="2400" dirty="0" smtClean="0"/>
              <a:t> </a:t>
            </a:r>
            <a:r>
              <a:rPr lang="sk-SK" sz="2400" dirty="0" err="1" smtClean="0"/>
              <a:t>your</a:t>
            </a:r>
            <a:r>
              <a:rPr lang="sk-SK" sz="2400" dirty="0" smtClean="0"/>
              <a:t> </a:t>
            </a:r>
            <a:r>
              <a:rPr lang="sk-SK" sz="2400" dirty="0" err="1" smtClean="0"/>
              <a:t>students</a:t>
            </a:r>
            <a:r>
              <a:rPr lang="sk-SK" sz="2400" dirty="0" smtClean="0"/>
              <a:t> , </a:t>
            </a:r>
            <a:r>
              <a:rPr lang="sk-SK" sz="2400" dirty="0" err="1" smtClean="0"/>
              <a:t>save</a:t>
            </a:r>
            <a:r>
              <a:rPr lang="sk-SK" sz="2400" dirty="0" smtClean="0"/>
              <a:t> </a:t>
            </a:r>
            <a:r>
              <a:rPr lang="sk-SK" sz="2400" dirty="0" err="1" smtClean="0"/>
              <a:t>your</a:t>
            </a:r>
            <a:r>
              <a:rPr lang="sk-SK" sz="2400" dirty="0" smtClean="0"/>
              <a:t> </a:t>
            </a:r>
            <a:r>
              <a:rPr lang="sk-SK" sz="2400" dirty="0" err="1" smtClean="0"/>
              <a:t>time</a:t>
            </a:r>
            <a:r>
              <a:rPr lang="sk-SK" sz="2400" dirty="0" smtClean="0"/>
              <a:t> and </a:t>
            </a:r>
            <a:r>
              <a:rPr lang="sk-SK" sz="2400" dirty="0" err="1" smtClean="0"/>
              <a:t>repetitive</a:t>
            </a:r>
            <a:r>
              <a:rPr lang="sk-SK" sz="2400" dirty="0" smtClean="0"/>
              <a:t> </a:t>
            </a:r>
            <a:r>
              <a:rPr lang="sk-SK" sz="2400" dirty="0" err="1" smtClean="0"/>
              <a:t>work</a:t>
            </a:r>
            <a:r>
              <a:rPr lang="sk-SK" sz="2400" dirty="0" smtClean="0"/>
              <a:t> </a:t>
            </a:r>
            <a:r>
              <a:rPr lang="sk-SK" sz="2400" dirty="0" err="1" smtClean="0"/>
              <a:t>at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same</a:t>
            </a:r>
            <a:r>
              <a:rPr lang="sk-SK" sz="2400" dirty="0" smtClean="0"/>
              <a:t> </a:t>
            </a:r>
            <a:r>
              <a:rPr lang="sk-SK" sz="2400" dirty="0" err="1" smtClean="0"/>
              <a:t>time</a:t>
            </a:r>
            <a:r>
              <a:rPr lang="sk-SK" sz="2400" dirty="0" smtClean="0"/>
              <a:t>.</a:t>
            </a:r>
          </a:p>
          <a:p>
            <a:endParaRPr lang="sk-SK" sz="2400" dirty="0" smtClean="0"/>
          </a:p>
          <a:p>
            <a:r>
              <a:rPr lang="sk-SK" sz="2400" b="1" dirty="0" smtClean="0"/>
              <a:t>2.</a:t>
            </a:r>
            <a:r>
              <a:rPr lang="sk-SK" sz="2400" dirty="0" smtClean="0"/>
              <a:t>MyEnglishLab – </a:t>
            </a:r>
            <a:r>
              <a:rPr lang="sk-SK" sz="2400" dirty="0" err="1" smtClean="0"/>
              <a:t>nothing</a:t>
            </a:r>
            <a:r>
              <a:rPr lang="sk-SK" sz="2400" dirty="0" smtClean="0"/>
              <a:t> </a:t>
            </a:r>
            <a:r>
              <a:rPr lang="sk-SK" sz="2400" dirty="0" err="1" smtClean="0"/>
              <a:t>is</a:t>
            </a:r>
            <a:r>
              <a:rPr lang="sk-SK" sz="2400" dirty="0" smtClean="0"/>
              <a:t> more </a:t>
            </a:r>
            <a:r>
              <a:rPr lang="sk-SK" sz="2400" dirty="0" err="1" smtClean="0"/>
              <a:t>interesting</a:t>
            </a:r>
            <a:r>
              <a:rPr lang="sk-SK" sz="2400" dirty="0" smtClean="0"/>
              <a:t> </a:t>
            </a:r>
            <a:r>
              <a:rPr lang="sk-SK" sz="2400" dirty="0" err="1" smtClean="0"/>
              <a:t>than</a:t>
            </a:r>
            <a:r>
              <a:rPr lang="sk-SK" sz="2400" dirty="0" smtClean="0"/>
              <a:t> </a:t>
            </a:r>
            <a:r>
              <a:rPr lang="sk-SK" sz="2400" dirty="0" err="1" smtClean="0"/>
              <a:t>doing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homework</a:t>
            </a:r>
            <a:r>
              <a:rPr lang="sk-SK" sz="2400" dirty="0" smtClean="0"/>
              <a:t>.</a:t>
            </a:r>
          </a:p>
          <a:p>
            <a:endParaRPr lang="sk-SK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</a:t>
            </a:r>
            <a:r>
              <a:rPr lang="sk-SK" sz="2400" dirty="0" err="1" smtClean="0">
                <a:latin typeface="+mj-lt"/>
              </a:rPr>
              <a:t>Active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teach</a:t>
            </a:r>
            <a:r>
              <a:rPr lang="sk-SK" sz="2400" dirty="0" smtClean="0">
                <a:latin typeface="+mj-lt"/>
              </a:rPr>
              <a:t> – </a:t>
            </a:r>
            <a:r>
              <a:rPr lang="sk-SK" sz="2400" dirty="0" err="1" smtClean="0">
                <a:latin typeface="+mj-lt"/>
              </a:rPr>
              <a:t>an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invention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that</a:t>
            </a:r>
            <a:r>
              <a:rPr lang="sk-SK" sz="2400" dirty="0" smtClean="0">
                <a:latin typeface="+mj-lt"/>
              </a:rPr>
              <a:t> has </a:t>
            </a:r>
            <a:r>
              <a:rPr lang="sk-SK" sz="2400" dirty="0" err="1" smtClean="0">
                <a:latin typeface="+mj-lt"/>
              </a:rPr>
              <a:t>changed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the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world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of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teaching</a:t>
            </a:r>
            <a:r>
              <a:rPr lang="sk-SK" sz="2400" dirty="0" smtClean="0">
                <a:latin typeface="+mj-lt"/>
              </a:rPr>
              <a:t>.</a:t>
            </a:r>
          </a:p>
          <a:p>
            <a:endParaRPr lang="sk-SK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PEARSON  </a:t>
            </a:r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                                                                   </a:t>
            </a:r>
            <a:r>
              <a:rPr lang="sk-SK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dobe Garamond Pro" pitchFamily="18" charset="-18"/>
                <a:ea typeface="Adobe Heiti Std R" pitchFamily="34" charset="-128"/>
                <a:cs typeface="Times New Roman" pitchFamily="18" charset="0"/>
              </a:rPr>
              <a:t>ALWAYS LEARNING</a:t>
            </a:r>
            <a:endParaRPr lang="sk-SK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dobe Garamond Pro" pitchFamily="18" charset="-18"/>
              <a:ea typeface="Adobe Heiti Std R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Obraz 1" descr="Obraz 15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3025" y="0"/>
            <a:ext cx="9217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ytuł 1"/>
          <p:cNvSpPr>
            <a:spLocks noGrp="1"/>
          </p:cNvSpPr>
          <p:nvPr>
            <p:ph type="title" idx="4294967295"/>
          </p:nvPr>
        </p:nvSpPr>
        <p:spPr>
          <a:xfrm>
            <a:off x="250825" y="188913"/>
            <a:ext cx="3457575" cy="936625"/>
          </a:xfrm>
        </p:spPr>
        <p:txBody>
          <a:bodyPr/>
          <a:lstStyle/>
          <a:p>
            <a:r>
              <a:rPr lang="pl-PL" b="1" dirty="0" err="1" smtClean="0">
                <a:solidFill>
                  <a:srgbClr val="005426"/>
                </a:solidFill>
              </a:rPr>
              <a:t>Teacher’s</a:t>
            </a:r>
            <a:r>
              <a:rPr lang="pl-PL" b="1" dirty="0" smtClean="0">
                <a:solidFill>
                  <a:srgbClr val="005426"/>
                </a:solidFill>
              </a:rPr>
              <a:t> </a:t>
            </a:r>
            <a:r>
              <a:rPr lang="pl-PL" b="1" dirty="0" err="1" smtClean="0">
                <a:solidFill>
                  <a:srgbClr val="005426"/>
                </a:solidFill>
              </a:rPr>
              <a:t>job</a:t>
            </a:r>
            <a:endParaRPr lang="pl-PL" b="1" dirty="0" smtClean="0">
              <a:solidFill>
                <a:srgbClr val="005426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1619250" y="1125538"/>
            <a:ext cx="1563688" cy="158273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ADITIONAL VARIABLES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Mixed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ability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Learners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21st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century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.................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 descr="Differenti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08" y="1071546"/>
            <a:ext cx="6000792" cy="4500594"/>
          </a:xfrm>
          <a:prstGeom prst="rect">
            <a:avLst/>
          </a:prstGeom>
        </p:spPr>
      </p:pic>
      <p:pic>
        <p:nvPicPr>
          <p:cNvPr id="5" name="Obrázek 4" descr="unique-value-pr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5" y="1222248"/>
            <a:ext cx="5786445" cy="4207015"/>
          </a:xfrm>
          <a:prstGeom prst="rect">
            <a:avLst/>
          </a:prstGeom>
        </p:spPr>
      </p:pic>
      <p:pic>
        <p:nvPicPr>
          <p:cNvPr id="7" name="Obrázek 6" descr="origin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1214422"/>
            <a:ext cx="5588038" cy="3143272"/>
          </a:xfrm>
          <a:prstGeom prst="rect">
            <a:avLst/>
          </a:prstGeom>
        </p:spPr>
      </p:pic>
      <p:pic>
        <p:nvPicPr>
          <p:cNvPr id="8" name="Obrázek 7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857232"/>
            <a:ext cx="4857784" cy="4857784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PEARSON  </a:t>
            </a:r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                                                                   </a:t>
            </a:r>
            <a:r>
              <a:rPr lang="sk-SK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dobe Garamond Pro" pitchFamily="18" charset="-18"/>
                <a:ea typeface="Adobe Heiti Std R" pitchFamily="34" charset="-128"/>
                <a:cs typeface="Times New Roman" pitchFamily="18" charset="0"/>
              </a:rPr>
              <a:t>ALWAYS LEARNING</a:t>
            </a:r>
            <a:endParaRPr lang="sk-SK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dobe Garamond Pro" pitchFamily="18" charset="-18"/>
              <a:ea typeface="Adobe Heiti Std R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b="1" i="1" dirty="0" smtClean="0"/>
              <a:t>    </a:t>
            </a:r>
          </a:p>
          <a:p>
            <a:pPr>
              <a:buNone/>
            </a:pPr>
            <a:r>
              <a:rPr lang="sk-SK" b="1" i="1" dirty="0"/>
              <a:t> </a:t>
            </a:r>
            <a:r>
              <a:rPr lang="sk-SK" b="1" i="1" dirty="0" smtClean="0"/>
              <a:t>    „</a:t>
            </a:r>
            <a:r>
              <a:rPr lang="sk-SK" b="1" i="1" dirty="0" err="1" smtClean="0"/>
              <a:t>Technology</a:t>
            </a:r>
            <a:r>
              <a:rPr lang="sk-SK" b="1" i="1" dirty="0" smtClean="0"/>
              <a:t> </a:t>
            </a:r>
            <a:r>
              <a:rPr lang="sk-SK" b="1" i="1" dirty="0" err="1"/>
              <a:t>will</a:t>
            </a:r>
            <a:r>
              <a:rPr lang="sk-SK" b="1" i="1" dirty="0"/>
              <a:t> </a:t>
            </a:r>
            <a:r>
              <a:rPr lang="sk-SK" b="1" i="1" dirty="0" err="1"/>
              <a:t>not</a:t>
            </a:r>
            <a:r>
              <a:rPr lang="sk-SK" b="1" i="1" dirty="0"/>
              <a:t> </a:t>
            </a:r>
            <a:r>
              <a:rPr lang="sk-SK" b="1" i="1" dirty="0" err="1"/>
              <a:t>replace</a:t>
            </a:r>
            <a:r>
              <a:rPr lang="sk-SK" b="1" i="1" dirty="0"/>
              <a:t> </a:t>
            </a:r>
            <a:r>
              <a:rPr lang="sk-SK" b="1" i="1" dirty="0" err="1"/>
              <a:t>teachers</a:t>
            </a:r>
            <a:r>
              <a:rPr lang="sk-SK" b="1" i="1" dirty="0"/>
              <a:t>...... </a:t>
            </a:r>
            <a:endParaRPr lang="sk-SK" dirty="0"/>
          </a:p>
          <a:p>
            <a:pPr>
              <a:buNone/>
            </a:pPr>
            <a:r>
              <a:rPr lang="sk-SK" b="1" i="1" dirty="0"/>
              <a:t> </a:t>
            </a:r>
            <a:r>
              <a:rPr lang="sk-SK" b="1" i="1" dirty="0" smtClean="0"/>
              <a:t>   </a:t>
            </a:r>
            <a:r>
              <a:rPr lang="sk-SK" b="1" i="1" dirty="0" err="1" smtClean="0"/>
              <a:t>Teachers</a:t>
            </a:r>
            <a:r>
              <a:rPr lang="sk-SK" b="1" i="1" dirty="0" smtClean="0"/>
              <a:t>  </a:t>
            </a:r>
            <a:r>
              <a:rPr lang="sk-SK" b="1" i="1" dirty="0" err="1"/>
              <a:t>who</a:t>
            </a:r>
            <a:r>
              <a:rPr lang="sk-SK" b="1" i="1" dirty="0"/>
              <a:t> </a:t>
            </a:r>
            <a:r>
              <a:rPr lang="sk-SK" b="1" i="1" dirty="0" err="1"/>
              <a:t>use</a:t>
            </a:r>
            <a:r>
              <a:rPr lang="sk-SK" b="1" i="1" dirty="0"/>
              <a:t> </a:t>
            </a:r>
            <a:r>
              <a:rPr lang="sk-SK" b="1" i="1" dirty="0" err="1"/>
              <a:t>technology</a:t>
            </a:r>
            <a:r>
              <a:rPr lang="sk-SK" b="1" i="1" dirty="0"/>
              <a:t> </a:t>
            </a:r>
            <a:r>
              <a:rPr lang="sk-SK" b="1" i="1" dirty="0" err="1"/>
              <a:t>will</a:t>
            </a:r>
            <a:r>
              <a:rPr lang="sk-SK" b="1" i="1" dirty="0"/>
              <a:t> </a:t>
            </a:r>
            <a:r>
              <a:rPr lang="sk-SK" b="1" i="1" dirty="0" err="1"/>
              <a:t>probably</a:t>
            </a:r>
            <a:r>
              <a:rPr lang="sk-SK" b="1" i="1" dirty="0"/>
              <a:t> </a:t>
            </a:r>
            <a:r>
              <a:rPr lang="sk-SK" b="1" i="1" dirty="0" err="1"/>
              <a:t>replace</a:t>
            </a:r>
            <a:r>
              <a:rPr lang="sk-SK" b="1" i="1" dirty="0"/>
              <a:t> </a:t>
            </a:r>
            <a:r>
              <a:rPr lang="sk-SK" b="1" i="1" dirty="0" err="1"/>
              <a:t>those</a:t>
            </a:r>
            <a:r>
              <a:rPr lang="sk-SK" b="1" i="1" dirty="0"/>
              <a:t> </a:t>
            </a:r>
            <a:r>
              <a:rPr lang="sk-SK" b="1" i="1" dirty="0" err="1"/>
              <a:t>who</a:t>
            </a:r>
            <a:r>
              <a:rPr lang="sk-SK" b="1" i="1" dirty="0"/>
              <a:t> do </a:t>
            </a:r>
            <a:r>
              <a:rPr lang="sk-SK" b="1" i="1" dirty="0" err="1"/>
              <a:t>not</a:t>
            </a:r>
            <a:r>
              <a:rPr lang="sk-SK" b="1" i="1" dirty="0"/>
              <a:t>.“      </a:t>
            </a:r>
          </a:p>
          <a:p>
            <a:pPr algn="r">
              <a:buNone/>
            </a:pPr>
            <a:r>
              <a:rPr lang="sk-SK" b="1" i="1" dirty="0" smtClean="0"/>
              <a:t>                                                                                                                                       </a:t>
            </a:r>
            <a:r>
              <a:rPr lang="sk-SK" b="1" i="1" dirty="0" err="1" smtClean="0"/>
              <a:t>Ray</a:t>
            </a:r>
            <a:r>
              <a:rPr lang="sk-SK" b="1" i="1" dirty="0" smtClean="0"/>
              <a:t> </a:t>
            </a:r>
            <a:r>
              <a:rPr lang="sk-SK" b="1" i="1" dirty="0" err="1"/>
              <a:t>Clifford</a:t>
            </a:r>
            <a:endParaRPr lang="sk-SK" dirty="0"/>
          </a:p>
          <a:p>
            <a:endParaRPr lang="sk-SK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PEARSON  </a:t>
            </a:r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                                                                   </a:t>
            </a:r>
            <a:r>
              <a:rPr lang="sk-SK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dobe Garamond Pro" pitchFamily="18" charset="-18"/>
                <a:ea typeface="Adobe Heiti Std R" pitchFamily="34" charset="-128"/>
                <a:cs typeface="Times New Roman" pitchFamily="18" charset="0"/>
              </a:rPr>
              <a:t>ALWAYS LEARNING</a:t>
            </a:r>
            <a:endParaRPr lang="sk-SK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dobe Garamond Pro" pitchFamily="18" charset="-18"/>
              <a:ea typeface="Adobe Heiti Std R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3315" name="Symbol zastępczy zawartości 3" descr="Smólska - czytank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6061" t="4784" b="5147"/>
          <a:stretch>
            <a:fillRect/>
          </a:stretch>
        </p:blipFill>
        <p:spPr>
          <a:xfrm>
            <a:off x="0" y="0"/>
            <a:ext cx="4887913" cy="6858000"/>
          </a:xfrm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 cstate="print"/>
          <a:srcRect t="3593" b="1839"/>
          <a:stretch>
            <a:fillRect/>
          </a:stretch>
        </p:blipFill>
        <p:spPr bwMode="auto">
          <a:xfrm>
            <a:off x="4857752" y="0"/>
            <a:ext cx="42862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MyEnglishLab</a:t>
            </a:r>
          </a:p>
          <a:p>
            <a:pPr>
              <a:defRPr/>
            </a:pPr>
            <a:endParaRPr lang="en-GB"/>
          </a:p>
        </p:txBody>
      </p:sp>
      <p:pic>
        <p:nvPicPr>
          <p:cNvPr id="158722" name="Picture 2" descr="E:\obrazky FB\chan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4643470" cy="6733733"/>
          </a:xfrm>
          <a:prstGeom prst="rect">
            <a:avLst/>
          </a:prstGeom>
          <a:noFill/>
        </p:spPr>
      </p:pic>
      <p:pic>
        <p:nvPicPr>
          <p:cNvPr id="158723" name="Picture 3" descr="E:\obrazky FB\change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7070"/>
            <a:ext cx="8001056" cy="6434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4287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of </a:t>
            </a:r>
            <a:r>
              <a:rPr lang="pl-PL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l-PL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XXI </a:t>
            </a:r>
            <a:r>
              <a:rPr lang="pl-PL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century</a:t>
            </a:r>
            <a:r>
              <a:rPr lang="pl-PL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„Digital </a:t>
            </a:r>
            <a:r>
              <a:rPr lang="pl-PL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Native</a:t>
            </a:r>
            <a:r>
              <a:rPr lang="pl-PL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pl-PL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pl-PL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„Digital </a:t>
            </a:r>
            <a:r>
              <a:rPr lang="pl-PL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Immigrant</a:t>
            </a:r>
            <a:r>
              <a:rPr lang="pl-PL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”?</a:t>
            </a:r>
            <a:endParaRPr lang="pl-PL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born-digital-nativ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341438"/>
            <a:ext cx="585787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halkboar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268413"/>
            <a:ext cx="58578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arson_blue">
  <a:themeElements>
    <a:clrScheme name="Pearson_blue 2">
      <a:dk1>
        <a:srgbClr val="000000"/>
      </a:dk1>
      <a:lt1>
        <a:srgbClr val="FBF5EA"/>
      </a:lt1>
      <a:dk2>
        <a:srgbClr val="364395"/>
      </a:dk2>
      <a:lt2>
        <a:srgbClr val="FFFFFF"/>
      </a:lt2>
      <a:accent1>
        <a:srgbClr val="364395"/>
      </a:accent1>
      <a:accent2>
        <a:srgbClr val="5E69AA"/>
      </a:accent2>
      <a:accent3>
        <a:srgbClr val="FDF9F3"/>
      </a:accent3>
      <a:accent4>
        <a:srgbClr val="000000"/>
      </a:accent4>
      <a:accent5>
        <a:srgbClr val="AEB0C8"/>
      </a:accent5>
      <a:accent6>
        <a:srgbClr val="545E9A"/>
      </a:accent6>
      <a:hlink>
        <a:srgbClr val="727BB5"/>
      </a:hlink>
      <a:folHlink>
        <a:srgbClr val="868EBF"/>
      </a:folHlink>
    </a:clrScheme>
    <a:fontScheme name="Pearson_blu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earson_blue 1">
        <a:dk1>
          <a:srgbClr val="000000"/>
        </a:dk1>
        <a:lt1>
          <a:srgbClr val="FBF5EA"/>
        </a:lt1>
        <a:dk2>
          <a:srgbClr val="364395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blue 2">
        <a:dk1>
          <a:srgbClr val="000000"/>
        </a:dk1>
        <a:lt1>
          <a:srgbClr val="FBF5EA"/>
        </a:lt1>
        <a:dk2>
          <a:srgbClr val="364395"/>
        </a:dk2>
        <a:lt2>
          <a:srgbClr val="FFFFFF"/>
        </a:lt2>
        <a:accent1>
          <a:srgbClr val="364395"/>
        </a:accent1>
        <a:accent2>
          <a:srgbClr val="5E69AA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545E9A"/>
        </a:accent6>
        <a:hlink>
          <a:srgbClr val="727BB5"/>
        </a:hlink>
        <a:folHlink>
          <a:srgbClr val="868E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Pearson_blue">
  <a:themeElements>
    <a:clrScheme name="Pearson_blue 2">
      <a:dk1>
        <a:srgbClr val="000000"/>
      </a:dk1>
      <a:lt1>
        <a:srgbClr val="FBF5EA"/>
      </a:lt1>
      <a:dk2>
        <a:srgbClr val="364395"/>
      </a:dk2>
      <a:lt2>
        <a:srgbClr val="FFFFFF"/>
      </a:lt2>
      <a:accent1>
        <a:srgbClr val="364395"/>
      </a:accent1>
      <a:accent2>
        <a:srgbClr val="5E69AA"/>
      </a:accent2>
      <a:accent3>
        <a:srgbClr val="FDF9F3"/>
      </a:accent3>
      <a:accent4>
        <a:srgbClr val="000000"/>
      </a:accent4>
      <a:accent5>
        <a:srgbClr val="AEB0C8"/>
      </a:accent5>
      <a:accent6>
        <a:srgbClr val="545E9A"/>
      </a:accent6>
      <a:hlink>
        <a:srgbClr val="727BB5"/>
      </a:hlink>
      <a:folHlink>
        <a:srgbClr val="868EBF"/>
      </a:folHlink>
    </a:clrScheme>
    <a:fontScheme name="Pearson_blu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arson_blue 1">
        <a:dk1>
          <a:srgbClr val="000000"/>
        </a:dk1>
        <a:lt1>
          <a:srgbClr val="FBF5EA"/>
        </a:lt1>
        <a:dk2>
          <a:srgbClr val="364395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blue 2">
        <a:dk1>
          <a:srgbClr val="000000"/>
        </a:dk1>
        <a:lt1>
          <a:srgbClr val="FBF5EA"/>
        </a:lt1>
        <a:dk2>
          <a:srgbClr val="364395"/>
        </a:dk2>
        <a:lt2>
          <a:srgbClr val="FFFFFF"/>
        </a:lt2>
        <a:accent1>
          <a:srgbClr val="364395"/>
        </a:accent1>
        <a:accent2>
          <a:srgbClr val="5E69AA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545E9A"/>
        </a:accent6>
        <a:hlink>
          <a:srgbClr val="727BB5"/>
        </a:hlink>
        <a:folHlink>
          <a:srgbClr val="868E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arson_Presentation">
  <a:themeElements>
    <a:clrScheme name="Pearson_Presentation 2">
      <a:dk1>
        <a:srgbClr val="000000"/>
      </a:dk1>
      <a:lt1>
        <a:srgbClr val="FBF5EA"/>
      </a:lt1>
      <a:dk2>
        <a:srgbClr val="364395"/>
      </a:dk2>
      <a:lt2>
        <a:srgbClr val="FFFFFF"/>
      </a:lt2>
      <a:accent1>
        <a:srgbClr val="364395"/>
      </a:accent1>
      <a:accent2>
        <a:srgbClr val="5E69AA"/>
      </a:accent2>
      <a:accent3>
        <a:srgbClr val="FDF9F3"/>
      </a:accent3>
      <a:accent4>
        <a:srgbClr val="000000"/>
      </a:accent4>
      <a:accent5>
        <a:srgbClr val="AEB0C8"/>
      </a:accent5>
      <a:accent6>
        <a:srgbClr val="545E9A"/>
      </a:accent6>
      <a:hlink>
        <a:srgbClr val="727BB5"/>
      </a:hlink>
      <a:folHlink>
        <a:srgbClr val="868EBF"/>
      </a:folHlink>
    </a:clrScheme>
    <a:fontScheme name="Pearson_Presentatio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arson_Presentation 1">
        <a:dk1>
          <a:srgbClr val="000000"/>
        </a:dk1>
        <a:lt1>
          <a:srgbClr val="FBF5EA"/>
        </a:lt1>
        <a:dk2>
          <a:srgbClr val="364395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resentation 2">
        <a:dk1>
          <a:srgbClr val="000000"/>
        </a:dk1>
        <a:lt1>
          <a:srgbClr val="FBF5EA"/>
        </a:lt1>
        <a:dk2>
          <a:srgbClr val="364395"/>
        </a:dk2>
        <a:lt2>
          <a:srgbClr val="FFFFFF"/>
        </a:lt2>
        <a:accent1>
          <a:srgbClr val="364395"/>
        </a:accent1>
        <a:accent2>
          <a:srgbClr val="5E69AA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545E9A"/>
        </a:accent6>
        <a:hlink>
          <a:srgbClr val="727BB5"/>
        </a:hlink>
        <a:folHlink>
          <a:srgbClr val="868E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earson_Divider">
  <a:themeElements>
    <a:clrScheme name="Pearson_Divider 2">
      <a:dk1>
        <a:srgbClr val="000000"/>
      </a:dk1>
      <a:lt1>
        <a:srgbClr val="FBF5EA"/>
      </a:lt1>
      <a:dk2>
        <a:srgbClr val="364395"/>
      </a:dk2>
      <a:lt2>
        <a:srgbClr val="FFFFFF"/>
      </a:lt2>
      <a:accent1>
        <a:srgbClr val="364395"/>
      </a:accent1>
      <a:accent2>
        <a:srgbClr val="5E69AA"/>
      </a:accent2>
      <a:accent3>
        <a:srgbClr val="FDF9F3"/>
      </a:accent3>
      <a:accent4>
        <a:srgbClr val="000000"/>
      </a:accent4>
      <a:accent5>
        <a:srgbClr val="AEB0C8"/>
      </a:accent5>
      <a:accent6>
        <a:srgbClr val="545E9A"/>
      </a:accent6>
      <a:hlink>
        <a:srgbClr val="727BB5"/>
      </a:hlink>
      <a:folHlink>
        <a:srgbClr val="868EBF"/>
      </a:folHlink>
    </a:clrScheme>
    <a:fontScheme name="Pearson_Divider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arson_Divider 1">
        <a:dk1>
          <a:srgbClr val="000000"/>
        </a:dk1>
        <a:lt1>
          <a:srgbClr val="FBF5EA"/>
        </a:lt1>
        <a:dk2>
          <a:srgbClr val="364395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Divider 2">
        <a:dk1>
          <a:srgbClr val="000000"/>
        </a:dk1>
        <a:lt1>
          <a:srgbClr val="FBF5EA"/>
        </a:lt1>
        <a:dk2>
          <a:srgbClr val="364395"/>
        </a:dk2>
        <a:lt2>
          <a:srgbClr val="FFFFFF"/>
        </a:lt2>
        <a:accent1>
          <a:srgbClr val="364395"/>
        </a:accent1>
        <a:accent2>
          <a:srgbClr val="5E69AA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545E9A"/>
        </a:accent6>
        <a:hlink>
          <a:srgbClr val="727BB5"/>
        </a:hlink>
        <a:folHlink>
          <a:srgbClr val="868E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earson_Key Point">
  <a:themeElements>
    <a:clrScheme name="Pearson_Key Point 2">
      <a:dk1>
        <a:srgbClr val="000000"/>
      </a:dk1>
      <a:lt1>
        <a:srgbClr val="FBF5EA"/>
      </a:lt1>
      <a:dk2>
        <a:srgbClr val="364395"/>
      </a:dk2>
      <a:lt2>
        <a:srgbClr val="FFFFFF"/>
      </a:lt2>
      <a:accent1>
        <a:srgbClr val="364395"/>
      </a:accent1>
      <a:accent2>
        <a:srgbClr val="5E69AA"/>
      </a:accent2>
      <a:accent3>
        <a:srgbClr val="FDF9F3"/>
      </a:accent3>
      <a:accent4>
        <a:srgbClr val="000000"/>
      </a:accent4>
      <a:accent5>
        <a:srgbClr val="AEB0C8"/>
      </a:accent5>
      <a:accent6>
        <a:srgbClr val="545E9A"/>
      </a:accent6>
      <a:hlink>
        <a:srgbClr val="727BB5"/>
      </a:hlink>
      <a:folHlink>
        <a:srgbClr val="868EBF"/>
      </a:folHlink>
    </a:clrScheme>
    <a:fontScheme name="Pearson_Key Poin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arson_Key Point 1">
        <a:dk1>
          <a:srgbClr val="000000"/>
        </a:dk1>
        <a:lt1>
          <a:srgbClr val="FBF5EA"/>
        </a:lt1>
        <a:dk2>
          <a:srgbClr val="364395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Key Point 2">
        <a:dk1>
          <a:srgbClr val="000000"/>
        </a:dk1>
        <a:lt1>
          <a:srgbClr val="FBF5EA"/>
        </a:lt1>
        <a:dk2>
          <a:srgbClr val="364395"/>
        </a:dk2>
        <a:lt2>
          <a:srgbClr val="FFFFFF"/>
        </a:lt2>
        <a:accent1>
          <a:srgbClr val="364395"/>
        </a:accent1>
        <a:accent2>
          <a:srgbClr val="5E69AA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545E9A"/>
        </a:accent6>
        <a:hlink>
          <a:srgbClr val="727BB5"/>
        </a:hlink>
        <a:folHlink>
          <a:srgbClr val="868E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earson_Thank you">
  <a:themeElements>
    <a:clrScheme name="Pearson_Thank you 2">
      <a:dk1>
        <a:srgbClr val="000000"/>
      </a:dk1>
      <a:lt1>
        <a:srgbClr val="FBF5EA"/>
      </a:lt1>
      <a:dk2>
        <a:srgbClr val="364395"/>
      </a:dk2>
      <a:lt2>
        <a:srgbClr val="FFFFFF"/>
      </a:lt2>
      <a:accent1>
        <a:srgbClr val="364395"/>
      </a:accent1>
      <a:accent2>
        <a:srgbClr val="5E69AA"/>
      </a:accent2>
      <a:accent3>
        <a:srgbClr val="FDF9F3"/>
      </a:accent3>
      <a:accent4>
        <a:srgbClr val="000000"/>
      </a:accent4>
      <a:accent5>
        <a:srgbClr val="AEB0C8"/>
      </a:accent5>
      <a:accent6>
        <a:srgbClr val="545E9A"/>
      </a:accent6>
      <a:hlink>
        <a:srgbClr val="727BB5"/>
      </a:hlink>
      <a:folHlink>
        <a:srgbClr val="868EBF"/>
      </a:folHlink>
    </a:clrScheme>
    <a:fontScheme name="Pearson_Thank you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arson_Thank you 1">
        <a:dk1>
          <a:srgbClr val="000000"/>
        </a:dk1>
        <a:lt1>
          <a:srgbClr val="FBF5EA"/>
        </a:lt1>
        <a:dk2>
          <a:srgbClr val="364395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Thank you 2">
        <a:dk1>
          <a:srgbClr val="000000"/>
        </a:dk1>
        <a:lt1>
          <a:srgbClr val="FBF5EA"/>
        </a:lt1>
        <a:dk2>
          <a:srgbClr val="364395"/>
        </a:dk2>
        <a:lt2>
          <a:srgbClr val="FFFFFF"/>
        </a:lt2>
        <a:accent1>
          <a:srgbClr val="364395"/>
        </a:accent1>
        <a:accent2>
          <a:srgbClr val="5E69AA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545E9A"/>
        </a:accent6>
        <a:hlink>
          <a:srgbClr val="727BB5"/>
        </a:hlink>
        <a:folHlink>
          <a:srgbClr val="868E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earson_blue">
  <a:themeElements>
    <a:clrScheme name="Pearson_blue 2">
      <a:dk1>
        <a:srgbClr val="000000"/>
      </a:dk1>
      <a:lt1>
        <a:srgbClr val="FBF5EA"/>
      </a:lt1>
      <a:dk2>
        <a:srgbClr val="364395"/>
      </a:dk2>
      <a:lt2>
        <a:srgbClr val="FFFFFF"/>
      </a:lt2>
      <a:accent1>
        <a:srgbClr val="364395"/>
      </a:accent1>
      <a:accent2>
        <a:srgbClr val="5E69AA"/>
      </a:accent2>
      <a:accent3>
        <a:srgbClr val="FDF9F3"/>
      </a:accent3>
      <a:accent4>
        <a:srgbClr val="000000"/>
      </a:accent4>
      <a:accent5>
        <a:srgbClr val="AEB0C8"/>
      </a:accent5>
      <a:accent6>
        <a:srgbClr val="545E9A"/>
      </a:accent6>
      <a:hlink>
        <a:srgbClr val="727BB5"/>
      </a:hlink>
      <a:folHlink>
        <a:srgbClr val="868EBF"/>
      </a:folHlink>
    </a:clrScheme>
    <a:fontScheme name="Pearson_blu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arson_blue 1">
        <a:dk1>
          <a:srgbClr val="000000"/>
        </a:dk1>
        <a:lt1>
          <a:srgbClr val="FBF5EA"/>
        </a:lt1>
        <a:dk2>
          <a:srgbClr val="364395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blue 2">
        <a:dk1>
          <a:srgbClr val="000000"/>
        </a:dk1>
        <a:lt1>
          <a:srgbClr val="FBF5EA"/>
        </a:lt1>
        <a:dk2>
          <a:srgbClr val="364395"/>
        </a:dk2>
        <a:lt2>
          <a:srgbClr val="FFFFFF"/>
        </a:lt2>
        <a:accent1>
          <a:srgbClr val="364395"/>
        </a:accent1>
        <a:accent2>
          <a:srgbClr val="5E69AA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545E9A"/>
        </a:accent6>
        <a:hlink>
          <a:srgbClr val="727BB5"/>
        </a:hlink>
        <a:folHlink>
          <a:srgbClr val="868E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Pearson_blue">
  <a:themeElements>
    <a:clrScheme name="Pearson_blue 2">
      <a:dk1>
        <a:srgbClr val="000000"/>
      </a:dk1>
      <a:lt1>
        <a:srgbClr val="FBF5EA"/>
      </a:lt1>
      <a:dk2>
        <a:srgbClr val="364395"/>
      </a:dk2>
      <a:lt2>
        <a:srgbClr val="FFFFFF"/>
      </a:lt2>
      <a:accent1>
        <a:srgbClr val="364395"/>
      </a:accent1>
      <a:accent2>
        <a:srgbClr val="5E69AA"/>
      </a:accent2>
      <a:accent3>
        <a:srgbClr val="FDF9F3"/>
      </a:accent3>
      <a:accent4>
        <a:srgbClr val="000000"/>
      </a:accent4>
      <a:accent5>
        <a:srgbClr val="AEB0C8"/>
      </a:accent5>
      <a:accent6>
        <a:srgbClr val="545E9A"/>
      </a:accent6>
      <a:hlink>
        <a:srgbClr val="727BB5"/>
      </a:hlink>
      <a:folHlink>
        <a:srgbClr val="868EBF"/>
      </a:folHlink>
    </a:clrScheme>
    <a:fontScheme name="Pearson_blu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arson_blue 1">
        <a:dk1>
          <a:srgbClr val="000000"/>
        </a:dk1>
        <a:lt1>
          <a:srgbClr val="FBF5EA"/>
        </a:lt1>
        <a:dk2>
          <a:srgbClr val="364395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blue 2">
        <a:dk1>
          <a:srgbClr val="000000"/>
        </a:dk1>
        <a:lt1>
          <a:srgbClr val="FBF5EA"/>
        </a:lt1>
        <a:dk2>
          <a:srgbClr val="364395"/>
        </a:dk2>
        <a:lt2>
          <a:srgbClr val="FFFFFF"/>
        </a:lt2>
        <a:accent1>
          <a:srgbClr val="364395"/>
        </a:accent1>
        <a:accent2>
          <a:srgbClr val="5E69AA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545E9A"/>
        </a:accent6>
        <a:hlink>
          <a:srgbClr val="727BB5"/>
        </a:hlink>
        <a:folHlink>
          <a:srgbClr val="868E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Pearson_blue">
  <a:themeElements>
    <a:clrScheme name="Pearson_blue 2">
      <a:dk1>
        <a:srgbClr val="000000"/>
      </a:dk1>
      <a:lt1>
        <a:srgbClr val="FBF5EA"/>
      </a:lt1>
      <a:dk2>
        <a:srgbClr val="364395"/>
      </a:dk2>
      <a:lt2>
        <a:srgbClr val="FFFFFF"/>
      </a:lt2>
      <a:accent1>
        <a:srgbClr val="364395"/>
      </a:accent1>
      <a:accent2>
        <a:srgbClr val="5E69AA"/>
      </a:accent2>
      <a:accent3>
        <a:srgbClr val="FDF9F3"/>
      </a:accent3>
      <a:accent4>
        <a:srgbClr val="000000"/>
      </a:accent4>
      <a:accent5>
        <a:srgbClr val="AEB0C8"/>
      </a:accent5>
      <a:accent6>
        <a:srgbClr val="545E9A"/>
      </a:accent6>
      <a:hlink>
        <a:srgbClr val="727BB5"/>
      </a:hlink>
      <a:folHlink>
        <a:srgbClr val="868EBF"/>
      </a:folHlink>
    </a:clrScheme>
    <a:fontScheme name="Pearson_blu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arson_blue 1">
        <a:dk1>
          <a:srgbClr val="000000"/>
        </a:dk1>
        <a:lt1>
          <a:srgbClr val="FBF5EA"/>
        </a:lt1>
        <a:dk2>
          <a:srgbClr val="364395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blue 2">
        <a:dk1>
          <a:srgbClr val="000000"/>
        </a:dk1>
        <a:lt1>
          <a:srgbClr val="FBF5EA"/>
        </a:lt1>
        <a:dk2>
          <a:srgbClr val="364395"/>
        </a:dk2>
        <a:lt2>
          <a:srgbClr val="FFFFFF"/>
        </a:lt2>
        <a:accent1>
          <a:srgbClr val="364395"/>
        </a:accent1>
        <a:accent2>
          <a:srgbClr val="5E69AA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545E9A"/>
        </a:accent6>
        <a:hlink>
          <a:srgbClr val="727BB5"/>
        </a:hlink>
        <a:folHlink>
          <a:srgbClr val="868E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Pearson_blue">
  <a:themeElements>
    <a:clrScheme name="Pearson_blue 2">
      <a:dk1>
        <a:srgbClr val="000000"/>
      </a:dk1>
      <a:lt1>
        <a:srgbClr val="FBF5EA"/>
      </a:lt1>
      <a:dk2>
        <a:srgbClr val="364395"/>
      </a:dk2>
      <a:lt2>
        <a:srgbClr val="FFFFFF"/>
      </a:lt2>
      <a:accent1>
        <a:srgbClr val="364395"/>
      </a:accent1>
      <a:accent2>
        <a:srgbClr val="5E69AA"/>
      </a:accent2>
      <a:accent3>
        <a:srgbClr val="FDF9F3"/>
      </a:accent3>
      <a:accent4>
        <a:srgbClr val="000000"/>
      </a:accent4>
      <a:accent5>
        <a:srgbClr val="AEB0C8"/>
      </a:accent5>
      <a:accent6>
        <a:srgbClr val="545E9A"/>
      </a:accent6>
      <a:hlink>
        <a:srgbClr val="727BB5"/>
      </a:hlink>
      <a:folHlink>
        <a:srgbClr val="868EBF"/>
      </a:folHlink>
    </a:clrScheme>
    <a:fontScheme name="Pearson_blu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arson_blue 1">
        <a:dk1>
          <a:srgbClr val="000000"/>
        </a:dk1>
        <a:lt1>
          <a:srgbClr val="FBF5EA"/>
        </a:lt1>
        <a:dk2>
          <a:srgbClr val="364395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blue 2">
        <a:dk1>
          <a:srgbClr val="000000"/>
        </a:dk1>
        <a:lt1>
          <a:srgbClr val="FBF5EA"/>
        </a:lt1>
        <a:dk2>
          <a:srgbClr val="364395"/>
        </a:dk2>
        <a:lt2>
          <a:srgbClr val="FFFFFF"/>
        </a:lt2>
        <a:accent1>
          <a:srgbClr val="364395"/>
        </a:accent1>
        <a:accent2>
          <a:srgbClr val="5E69AA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545E9A"/>
        </a:accent6>
        <a:hlink>
          <a:srgbClr val="727BB5"/>
        </a:hlink>
        <a:folHlink>
          <a:srgbClr val="868E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5691</TotalTime>
  <Words>719</Words>
  <Application>Microsoft Office PowerPoint</Application>
  <PresentationFormat>Předvádění na obrazovce (4:3)</PresentationFormat>
  <Paragraphs>144</Paragraphs>
  <Slides>26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10</vt:i4>
      </vt:variant>
      <vt:variant>
        <vt:lpstr>Nadpisy snímků</vt:lpstr>
      </vt:variant>
      <vt:variant>
        <vt:i4>26</vt:i4>
      </vt:variant>
    </vt:vector>
  </HeadingPairs>
  <TitlesOfParts>
    <vt:vector size="36" baseType="lpstr">
      <vt:lpstr>Pearson_blue</vt:lpstr>
      <vt:lpstr>Pearson_Presentation</vt:lpstr>
      <vt:lpstr>Pearson_Divider</vt:lpstr>
      <vt:lpstr>Pearson_Key Point</vt:lpstr>
      <vt:lpstr>Pearson_Thank you</vt:lpstr>
      <vt:lpstr>1_Pearson_blue</vt:lpstr>
      <vt:lpstr>2_Pearson_blue</vt:lpstr>
      <vt:lpstr>3_Pearson_blue</vt:lpstr>
      <vt:lpstr>4_Pearson_blue</vt:lpstr>
      <vt:lpstr>5_Pearson_blue</vt:lpstr>
      <vt:lpstr>Prezentace aplikace PowerPoint</vt:lpstr>
      <vt:lpstr>     NEW TRENDS IN ENGLISH LANGUAGE TEACHING</vt:lpstr>
      <vt:lpstr> TOPICS</vt:lpstr>
      <vt:lpstr>Teacher’s job</vt:lpstr>
      <vt:lpstr>ADITIONAL VARIABLES</vt:lpstr>
      <vt:lpstr>Prezentace aplikace PowerPoint</vt:lpstr>
      <vt:lpstr>Prezentace aplikace PowerPoint</vt:lpstr>
      <vt:lpstr>Prezentace aplikace PowerPoint</vt:lpstr>
      <vt:lpstr>Student of the XXI century „Digital Native” or „Digital Immigrant”?</vt:lpstr>
      <vt:lpstr>A problem – ‘A quart into a pint pot’ (or a litre into half a litre!)</vt:lpstr>
      <vt:lpstr>MyEnglishLab</vt:lpstr>
      <vt:lpstr>How much time do your students spend   DOING HOMEWORK?</vt:lpstr>
      <vt:lpstr>Do they enjoy it?</vt:lpstr>
      <vt:lpstr>Do they enjoy it?</vt:lpstr>
      <vt:lpstr>Imagine..</vt:lpstr>
      <vt:lpstr>What does a student need?</vt:lpstr>
      <vt:lpstr>What’s in it for the teacher?</vt:lpstr>
      <vt:lpstr>What’s in it for the teacher?</vt:lpstr>
      <vt:lpstr>Prezentace aplikace PowerPoint</vt:lpstr>
      <vt:lpstr>MyEnglishLab</vt:lpstr>
      <vt:lpstr>Prezentace aplikace PowerPoint</vt:lpstr>
      <vt:lpstr>MyEnglishLab - Speakout</vt:lpstr>
      <vt:lpstr>MyEnglishLab - Choices</vt:lpstr>
      <vt:lpstr>MyEnglishLab - 2012</vt:lpstr>
      <vt:lpstr>Questions &amp; Answers</vt:lpstr>
      <vt:lpstr>Prezentace aplikace PowerPoint</vt:lpstr>
    </vt:vector>
  </TitlesOfParts>
  <Company>Pearson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Time. Take it Online!</dc:title>
  <dc:creator>David Cato</dc:creator>
  <cp:lastModifiedBy>Jakub Havel</cp:lastModifiedBy>
  <cp:revision>104</cp:revision>
  <dcterms:created xsi:type="dcterms:W3CDTF">2011-11-16T09:43:59Z</dcterms:created>
  <dcterms:modified xsi:type="dcterms:W3CDTF">2013-04-11T09:00:43Z</dcterms:modified>
</cp:coreProperties>
</file>