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901440"/>
    <a:srgbClr val="891B55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5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1313C-B302-4F54-9087-69A56E47E246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47B18-9EAA-4C79-961C-1616797DC62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50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47B18-9EAA-4C79-961C-1616797DC627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99EFD-91C4-4A3F-8001-EFD636943DF5}" type="datetimeFigureOut">
              <a:rPr lang="sk-SK" smtClean="0"/>
              <a:pPr/>
              <a:t>11. 4. 2013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DCA1-12D4-4DD6-A279-E8DABCC7E6F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enturesbooks.com" TargetMode="External"/><Relationship Id="rId2" Type="http://schemas.openxmlformats.org/officeDocument/2006/relationships/hyperlink" Target="http://www.bookmall.s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mailto:predaj@venturesbook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tx2"/>
                </a:solidFill>
              </a:rPr>
              <a:t/>
            </a:r>
            <a:br>
              <a:rPr lang="cs-CZ" sz="5400" b="1" dirty="0" smtClean="0">
                <a:solidFill>
                  <a:schemeClr val="tx2"/>
                </a:solidFill>
              </a:rPr>
            </a:br>
            <a:r>
              <a:rPr lang="cs-CZ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</a:t>
            </a:r>
            <a:r>
              <a:rPr lang="cs-CZ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VENTURES</a:t>
            </a:r>
            <a:br>
              <a:rPr lang="cs-CZ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5400" b="1" dirty="0" smtClean="0">
                <a:solidFill>
                  <a:schemeClr val="tx2"/>
                </a:solidFill>
              </a:rPr>
              <a:t>Výhody nákupu </a:t>
            </a:r>
          </a:p>
          <a:p>
            <a:r>
              <a:rPr lang="sk-SK" sz="5400" b="1" dirty="0" smtClean="0">
                <a:solidFill>
                  <a:schemeClr val="tx2"/>
                </a:solidFill>
              </a:rPr>
              <a:t>pre</a:t>
            </a:r>
            <a:r>
              <a:rPr lang="cs-CZ" sz="5400" b="1" dirty="0" smtClean="0">
                <a:solidFill>
                  <a:schemeClr val="tx2"/>
                </a:solidFill>
              </a:rPr>
              <a:t> školy</a:t>
            </a:r>
          </a:p>
          <a:p>
            <a:endParaRPr lang="sk-SK" sz="5400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11266" name="AutoShape 2" descr="data:image/jpeg;base64,/9j/4AAQSkZJRgABAQAAAQABAAD/2wCEAAkGBggGBQkIBwgKCQkKDSIODQwMDSQTHhAiHyYlKSclKicnJzItLzEtJSkqKzAsKDM0LS84JzU9ODAwNzIwLDUBCQoKDQsNGQ4OGSkkHiQyLTU0NTQ1NTQ2MDQwNSw0LzQ0NDQuLDQyLDQ0LDQ1NDQ1LDU0NC40LCwsLDQsLDQsNP/AABEIAFAAUAMBIgACEQEDEQH/xAAbAAADAQEBAQEAAAAAAAAAAAAFBgcABAIDAf/EADoQAAEDAgQDBQUGBQUAAAAAAAECAwQFEQAGEiETMUEHFCJRYTJCYnGBFSRSocHhI1OCkaIWM5KT0f/EABgBAAMBAQAAAAAAAAAAAAAAAAIDBAEF/8QAJhEAAgIBAwMDBQAAAAAAAAAAAQIAEQMSITEEE+EUMlEiYWKhsf/aAAwDAQACEQMRAD8At+NjYUaxWHq1KEGnpfVCLhaWuOsIVLUn2kpUSNKE8lr5k+FPU4JRcwmoQqWa22TIbprQmLig94fU5w2Y9uetdjuOqUgq8wMBqjNfTNhsVasu/fgFtCEsRmdN/F491Gwt1GrULc8c0oKbo7jj7kSmUhqM9DUpdmjFJtZJSLhVlJ2Ug3N+W98ItY7VKdAcWxlWl62xqAfnrKwdftEIv73M32J90Yqx4S+yiLZq5lNruVqNCp/fnKWioIjqC5AklUlSke8RqJ3HP1tbARmmU2HWG2JFOh04IhiVJ7qOCpF9ZIulxJ8KUgXAVvztiUv9p+bHgEprDkdtIsluM2lsJHkABjyz2l5qaUCuruSANtMhtLo/MYpHSZgOf7F91ZZqXJnBlpMOdOjTghS3oEr74lvQEnmbL3Ck2sevLbBWk51jykNioBuOHFaESmnOIy4ry1WBSr4XAk+V8S2jdsSHpEg16ClmRLYEZypQBZaUi9vCdtrncb+hsMUBFUhzWXHqYyJ9MVEEeCy2m7KtrK4p6aQACF+ykbXJxLlwsnuEYrA8GO+NhIoGYmaadDchcmiApSl5YP3XVcJNySS0pQISVbotvdNiHfEzKVjAbi/m+qmLEbgtPLYclAl11v2mm021qHqbhCfiUPLAV+qQWoHDcaaZh0dRKZ1Pk6Ux0AWsbXIVaydO4UdwdjY3R2m6rVqzPfQl1tTncG0rFxob9r+6yq/yHliY9uNVZhSGKHAHDDyUyJWk9E7NpA6Abmw2ub4owprYJAY0LiHmzNkjM0wJAUxT2FHu0XVfTfmpR6qPMqPngDjdMWuJ2L07MVJpNQ+0H4gcp7fEbaaB1HTubnzv5Y7D5MfTgA8SQK2QyKY2L/J7DKE+WdEqU2GovAsAnxq3ss7c7nlyNsKWc+yWFk7Jk6p/aDsx5JQlvW2EBF1C/I73G2AXrMTGhCOFhJbg5lPNkrKtRLjaUyYT3hlQ3N0Pp9Ryv5H9NsAwQeowSy5Q3sx11imxjZx4KINr20pJ/S2KXClTq4i1sHaXGNITOgrl0+SyxRZCFTHHOCCqVq1FQX+LSboU2N7WOrphhyjURpdpS1uL7sNUVTospTdyADf3kKBQr5A9cSrsXnx581/LlVQXGV/eoySop0qGyxt0UnmORt64reYx3GXS6qjYx5IYdI6oeISf8tJ+mOFnTQ5SWIbFzZHVxcmwJB5ykmSr5uKKv1xJs0ZGr+fO0irSITCUQ23wx3p9WlI0ACw6n6DFEy5Sqi/QctmJVVw2KYVMy46WwrvGglFiem4/PzAwh5njBjOdZbcWEEyuIAXNOykpPnhmAlcjFTv5mPRUXHHK/Y9QqJFaNSZbqstOrU463ZJ1W93flbYnzOHphhuNHbZYbS202kIQhIsEgcgMQF1ceM0p151ZbTa4aXqJubcgT54+hYSHdBfF72vxv3xr4Gc2zTA4HAl9x8pMRiawWZTDb7SuaHUBQP0OIKksPoQ8w8eE6nW3qe3sfqMe1MJTYiQFJte4d/fpgPSflC7n2lVzJ2eUXMVHVBEVmASsL40WOhKhbpy644qB2U0XLOYo1WpbstDjDZQW3F6wu4tflcfTbE2WyG1aVu6TYGxe89/PHnQj+eP+798MGFwukPtB1C7qdqMh1Ls+7SaJUOKJdPkTg0H0J0lJXcaVDpz2PI/lit5va4uT6p5ojKcT80DUPzGJFRYwk5no7KHNalTkKsHNXs+I9fTFIr8GoQafmabKqq5MSXF4caGWwAwSnTz63J/9wGeyy6jv5mpVGoQoH3Gr1emK20v98ZHmh3c/2WFDA6u0SnnOMWXUo4cj1FsRSrWpOhxNyjkR7SSU/NKR1wSzEy5DdjVuK2pxyDdL7aBcutKtqA8ymwWB8NuuFmvVdUqqKj151Ay/U2dENuOOKp7lZaSlOxBOq5Ow6bFWEJZNiGfiLMB+mVzs8lyVxmWqq3ISCllS9kF8JBsVEdCMcfaFPgjLUyPHZjMVBEkNu8F9S/BxHEgEE7GyEk7dfXCjmuk1jKahTVzXH6S8rjRHml3bfAJIIttcXNx0Jv5HC0tanHFLWorWo3KlG5OOtjwAkOG2kzPW1RsyrUI7OWqowuSG5SUqejjWUlP8NVyNwL6tO3PHNT87vwWYrHdEOMR0JQprjrSHAAq97H3rpJt+AeuFvGxT2lJNxesypTqlEPY6msqCGKvJlKbYu+onSFnYAncJTte3L1w5U2lxFUuIp/KM911TKSpwS0DWSBv/ALvU4hP2qfscwDDiHa3eC3dwb32N9voMU/LObahm6IaDQ6OUynkJMurSHtRZKbWXYJFtNvAkH9cQZsLKLHyY9GBhrs4iSKvnKq1J2GmHBpj6o0Vq5JSrkQTqINgN/VWxw6Zm++PUylJ3MuUHHB8DRC1fmEj+rAhLUzLrESHlR2FLgwzwqgh5wFTarhSlqVqFiQSVXuRsQk74LZfSqqTZFedSQiQngwkqFtLQN9X9Z8XyCfLEGQ22uOHFQ7hKr+X2qc08lxC/sV8KC1sNhTlP1+3puD/DV7wG6eY25OuNhKsVMIi5OKoI6GDSnaaJuWmW9SSpOsylLF0qQ5f21OK0gJ+IkgWGE3MfYyWai6zl6px3nUNh5cGU4ErbCjYeLkd9t7YrUnLCorveKE63FVr4piPN62Vq8wnmg/Ei3qDhWr9GMqY5NqEKfT5y3OI5IaR3xpwBICU+AagkLSldlJ5g+eK8WYqfpMWyg8yQy+zzNUJZS9QZxt1ab4gP/G+PyL2fZpmrCWaDPF+rjXDH+VsWCDVpUBtxuJmWCWWwrhMvPobKvZCE2WkaQEhVxvvjzV6p/qLLsWJOrcKDNYdAkOsSUuB9KkEKslBNxvYg2vvYjnir1eS6ofuK7axSoXYfKAErNM9mnxU7qaZWFKPpfkPpc4cIFTag0/7HydBaiR0Lu5LSNY0XA1km1jYLuV8i2U7XBx4TT5NZqBlBmoTlqKXEIaQqIyypPVK3DqAIJB0J3Btva+GGl5LbRHQ3U+AY6Va00+MkpZB81X8Th25r2+EYmyZi3vNxqrXEE5fy0zViHAkLgKQlEqYUFJqRT0SDuGyfEr+YT+G5L8BYWGMBYWGNiRmLGM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data:image/jpeg;base64,/9j/4AAQSkZJRgABAQAAAQABAAD/2wCEAAkGBggGBQkIBwgKCQkKDSIODQwMDSQTHhAiHyYlKSclKicnJzItLzEtJSkqKzAsKDM0LS84JzU9ODAwNzIwLDUBCQoKDQsNGQ4OGSkkHiQyLTU0NTQ1NTQ2MDQwNSw0LzQ0NDQuLDQyLDQ0LDQ1NDQ1LDU0NC40LCwsLDQsLDQsNP/AABEIAFAAUAMBIgACEQEDEQH/xAAbAAADAQEBAQEAAAAAAAAAAAAFBgcABAIDAf/EADoQAAEDAgQDBQUGBQUAAAAAAAECAwQFEQAGEiETMUEHFCJRYTJCYnGBFSRSocHhI1OCkaIWM5KT0f/EABgBAAMBAQAAAAAAAAAAAAAAAAIDBAEF/8QAJhEAAgIBAwMDBQAAAAAAAAAAAQIAEQMSITEEE+EUMlEiYWKhsf/aAAwDAQACEQMRAD8At+NjYUaxWHq1KEGnpfVCLhaWuOsIVLUn2kpUSNKE8lr5k+FPU4JRcwmoQqWa22TIbprQmLig94fU5w2Y9uetdjuOqUgq8wMBqjNfTNhsVasu/fgFtCEsRmdN/F491Gwt1GrULc8c0oKbo7jj7kSmUhqM9DUpdmjFJtZJSLhVlJ2Ug3N+W98ItY7VKdAcWxlWl62xqAfnrKwdftEIv73M32J90Yqx4S+yiLZq5lNruVqNCp/fnKWioIjqC5AklUlSke8RqJ3HP1tbARmmU2HWG2JFOh04IhiVJ7qOCpF9ZIulxJ8KUgXAVvztiUv9p+bHgEprDkdtIsluM2lsJHkABjyz2l5qaUCuruSANtMhtLo/MYpHSZgOf7F91ZZqXJnBlpMOdOjTghS3oEr74lvQEnmbL3Ck2sevLbBWk51jykNioBuOHFaESmnOIy4ry1WBSr4XAk+V8S2jdsSHpEg16ClmRLYEZypQBZaUi9vCdtrncb+hsMUBFUhzWXHqYyJ9MVEEeCy2m7KtrK4p6aQACF+ykbXJxLlwsnuEYrA8GO+NhIoGYmaadDchcmiApSl5YP3XVcJNySS0pQISVbotvdNiHfEzKVjAbi/m+qmLEbgtPLYclAl11v2mm021qHqbhCfiUPLAV+qQWoHDcaaZh0dRKZ1Pk6Ux0AWsbXIVaydO4UdwdjY3R2m6rVqzPfQl1tTncG0rFxob9r+6yq/yHliY9uNVZhSGKHAHDDyUyJWk9E7NpA6Abmw2ub4owprYJAY0LiHmzNkjM0wJAUxT2FHu0XVfTfmpR6qPMqPngDjdMWuJ2L07MVJpNQ+0H4gcp7fEbaaB1HTubnzv5Y7D5MfTgA8SQK2QyKY2L/J7DKE+WdEqU2GovAsAnxq3ss7c7nlyNsKWc+yWFk7Jk6p/aDsx5JQlvW2EBF1C/I73G2AXrMTGhCOFhJbg5lPNkrKtRLjaUyYT3hlQ3N0Pp9Ryv5H9NsAwQeowSy5Q3sx11imxjZx4KINr20pJ/S2KXClTq4i1sHaXGNITOgrl0+SyxRZCFTHHOCCqVq1FQX+LSboU2N7WOrphhyjURpdpS1uL7sNUVTospTdyADf3kKBQr5A9cSrsXnx581/LlVQXGV/eoySop0qGyxt0UnmORt64reYx3GXS6qjYx5IYdI6oeISf8tJ+mOFnTQ5SWIbFzZHVxcmwJB5ykmSr5uKKv1xJs0ZGr+fO0irSITCUQ23wx3p9WlI0ACw6n6DFEy5Sqi/QctmJVVw2KYVMy46WwrvGglFiem4/PzAwh5njBjOdZbcWEEyuIAXNOykpPnhmAlcjFTv5mPRUXHHK/Y9QqJFaNSZbqstOrU463ZJ1W93flbYnzOHphhuNHbZYbS202kIQhIsEgcgMQF1ceM0p151ZbTa4aXqJubcgT54+hYSHdBfF72vxv3xr4Gc2zTA4HAl9x8pMRiawWZTDb7SuaHUBQP0OIKksPoQ8w8eE6nW3qe3sfqMe1MJTYiQFJte4d/fpgPSflC7n2lVzJ2eUXMVHVBEVmASsL40WOhKhbpy644qB2U0XLOYo1WpbstDjDZQW3F6wu4tflcfTbE2WyG1aVu6TYGxe89/PHnQj+eP+798MGFwukPtB1C7qdqMh1Ls+7SaJUOKJdPkTg0H0J0lJXcaVDpz2PI/lit5va4uT6p5ojKcT80DUPzGJFRYwk5no7KHNalTkKsHNXs+I9fTFIr8GoQafmabKqq5MSXF4caGWwAwSnTz63J/9wGeyy6jv5mpVGoQoH3Gr1emK20v98ZHmh3c/2WFDA6u0SnnOMWXUo4cj1FsRSrWpOhxNyjkR7SSU/NKR1wSzEy5DdjVuK2pxyDdL7aBcutKtqA8ymwWB8NuuFmvVdUqqKj151Ay/U2dENuOOKp7lZaSlOxBOq5Ow6bFWEJZNiGfiLMB+mVzs8lyVxmWqq3ISCllS9kF8JBsVEdCMcfaFPgjLUyPHZjMVBEkNu8F9S/BxHEgEE7GyEk7dfXCjmuk1jKahTVzXH6S8rjRHml3bfAJIIttcXNx0Jv5HC0tanHFLWorWo3KlG5OOtjwAkOG2kzPW1RsyrUI7OWqowuSG5SUqejjWUlP8NVyNwL6tO3PHNT87vwWYrHdEOMR0JQprjrSHAAq97H3rpJt+AeuFvGxT2lJNxesypTqlEPY6msqCGKvJlKbYu+onSFnYAncJTte3L1w5U2lxFUuIp/KM911TKSpwS0DWSBv/ALvU4hP2qfscwDDiHa3eC3dwb32N9voMU/LObahm6IaDQ6OUynkJMurSHtRZKbWXYJFtNvAkH9cQZsLKLHyY9GBhrs4iSKvnKq1J2GmHBpj6o0Vq5JSrkQTqINgN/VWxw6Zm++PUylJ3MuUHHB8DRC1fmEj+rAhLUzLrESHlR2FLgwzwqgh5wFTarhSlqVqFiQSVXuRsQk74LZfSqqTZFedSQiQngwkqFtLQN9X9Z8XyCfLEGQ22uOHFQ7hKr+X2qc08lxC/sV8KC1sNhTlP1+3puD/DV7wG6eY25OuNhKsVMIi5OKoI6GDSnaaJuWmW9SSpOsylLF0qQ5f21OK0gJ+IkgWGE3MfYyWai6zl6px3nUNh5cGU4ErbCjYeLkd9t7YrUnLCorveKE63FVr4piPN62Vq8wnmg/Ei3qDhWr9GMqY5NqEKfT5y3OI5IaR3xpwBICU+AagkLSldlJ5g+eK8WYqfpMWyg8yQy+zzNUJZS9QZxt1ab4gP/G+PyL2fZpmrCWaDPF+rjXDH+VsWCDVpUBtxuJmWCWWwrhMvPobKvZCE2WkaQEhVxvvjzV6p/qLLsWJOrcKDNYdAkOsSUuB9KkEKslBNxvYg2vvYjnir1eS6ofuK7axSoXYfKAErNM9mnxU7qaZWFKPpfkPpc4cIFTag0/7HydBaiR0Lu5LSNY0XA1km1jYLuV8i2U7XBx4TT5NZqBlBmoTlqKXEIaQqIyypPVK3DqAIJB0J3Btva+GGl5LbRHQ3U+AY6Va00+MkpZB81X8Th25r2+EYmyZi3vNxqrXEE5fy0zViHAkLgKQlEqYUFJqRT0SDuGyfEr+YT+G5L8BYWGMBYWGNiRmLGMA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Obrázek 6" descr="logo SlovakVentures_cmyk_modre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00108"/>
            <a:ext cx="1428760" cy="1428760"/>
          </a:xfrm>
          <a:prstGeom prst="rect">
            <a:avLst/>
          </a:prstGeom>
        </p:spPr>
      </p:pic>
      <p:pic>
        <p:nvPicPr>
          <p:cNvPr id="8" name="Obrázek 7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714356"/>
            <a:ext cx="3500430" cy="1475591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043890" cy="70328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 VENTURES</a:t>
            </a:r>
            <a:endParaRPr lang="sk-SK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</a:pPr>
            <a:r>
              <a:rPr lang="sk-SK" b="1" dirty="0" smtClean="0">
                <a:solidFill>
                  <a:schemeClr val="tx2"/>
                </a:solidFill>
              </a:rPr>
              <a:t>    Vám poskytne výhody, ktoré nedostanete nikde inde: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Osobný prístup, pohodlné objednávanie cez </a:t>
            </a:r>
            <a:r>
              <a:rPr lang="sk-SK" dirty="0" err="1" smtClean="0">
                <a:solidFill>
                  <a:schemeClr val="tx2"/>
                </a:solidFill>
              </a:rPr>
              <a:t>e-shop</a:t>
            </a:r>
            <a:endParaRPr lang="sk-SK" dirty="0" smtClean="0">
              <a:solidFill>
                <a:schemeClr val="tx2"/>
              </a:solidFill>
            </a:endParaRPr>
          </a:p>
          <a:p>
            <a:r>
              <a:rPr lang="sk-SK" dirty="0" smtClean="0">
                <a:solidFill>
                  <a:schemeClr val="tx2"/>
                </a:solidFill>
              </a:rPr>
              <a:t>Odborné konzultácie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Vernostný program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Komponenty zdarma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Zľavy a akcie sledujte naše </a:t>
            </a:r>
            <a:r>
              <a:rPr lang="sk-SK" dirty="0" err="1" smtClean="0">
                <a:solidFill>
                  <a:schemeClr val="tx2"/>
                </a:solidFill>
              </a:rPr>
              <a:t>www</a:t>
            </a:r>
            <a:r>
              <a:rPr lang="sk-SK" dirty="0" smtClean="0">
                <a:solidFill>
                  <a:schemeClr val="tx2"/>
                </a:solidFill>
              </a:rPr>
              <a:t>....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Semináre a konferencie zdarma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Zapožičanie vzoriek na 4 týždne zdarma</a:t>
            </a:r>
          </a:p>
          <a:p>
            <a:r>
              <a:rPr lang="sk-SK" dirty="0" smtClean="0">
                <a:solidFill>
                  <a:schemeClr val="tx2"/>
                </a:solidFill>
              </a:rPr>
              <a:t>Mesačné vyskúšanie učebníc s celou triedou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ek 5" descr="logo SlovakVentures_cmyk_modre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85818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Nákupom u nás získate:</a:t>
            </a:r>
            <a:endParaRPr lang="sk-SK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3990995" cy="3139162"/>
          </a:xfrm>
        </p:spPr>
      </p:pic>
      <p:sp>
        <p:nvSpPr>
          <p:cNvPr id="4" name="Obdélník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1472" y="1500174"/>
            <a:ext cx="514353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15 </a:t>
            </a:r>
            <a:r>
              <a:rPr lang="sk-SK" sz="2400" b="1" dirty="0" err="1" smtClean="0"/>
              <a:t>sád</a:t>
            </a:r>
            <a:r>
              <a:rPr lang="sk-SK" sz="2400" b="1" dirty="0" smtClean="0"/>
              <a:t> učebnice (pri ZŠ a JŠ sa počet môže odlišovať)</a:t>
            </a:r>
          </a:p>
          <a:p>
            <a:r>
              <a:rPr lang="sk-SK" b="1" dirty="0"/>
              <a:t> </a:t>
            </a:r>
            <a:r>
              <a:rPr lang="sk-SK" b="1" dirty="0" smtClean="0"/>
              <a:t>                    </a:t>
            </a:r>
          </a:p>
          <a:p>
            <a:r>
              <a:rPr lang="sk-SK" sz="2000" b="1" dirty="0" smtClean="0">
                <a:solidFill>
                  <a:srgbClr val="A40000"/>
                </a:solidFill>
              </a:rPr>
              <a:t>Učiteľská </a:t>
            </a:r>
            <a:r>
              <a:rPr lang="sk-SK" sz="2000" b="1" dirty="0" err="1" smtClean="0">
                <a:solidFill>
                  <a:srgbClr val="A40000"/>
                </a:solidFill>
              </a:rPr>
              <a:t>sada</a:t>
            </a:r>
            <a:r>
              <a:rPr lang="sk-SK" sz="2000" b="1" dirty="0" smtClean="0">
                <a:solidFill>
                  <a:srgbClr val="A40000"/>
                </a:solidFill>
              </a:rPr>
              <a:t> zdarma</a:t>
            </a:r>
          </a:p>
          <a:p>
            <a:r>
              <a:rPr lang="sk-SK" sz="2000" b="1" dirty="0" err="1" smtClean="0"/>
              <a:t>Vydavateľsvo</a:t>
            </a:r>
            <a:r>
              <a:rPr lang="sk-SK" sz="2000" b="1" dirty="0" smtClean="0"/>
              <a:t> PEARSON 4 komponenty</a:t>
            </a:r>
          </a:p>
          <a:p>
            <a:r>
              <a:rPr lang="sk-SK" sz="2000" b="1" dirty="0" smtClean="0"/>
              <a:t>Ostatné </a:t>
            </a:r>
            <a:r>
              <a:rPr lang="sk-SK" sz="2000" b="1" dirty="0" err="1" smtClean="0"/>
              <a:t>vydavatelstvá</a:t>
            </a:r>
            <a:r>
              <a:rPr lang="sk-SK" sz="2000" b="1" dirty="0" smtClean="0"/>
              <a:t> 2 komponenty</a:t>
            </a:r>
          </a:p>
          <a:p>
            <a:endParaRPr lang="sk-SK" sz="2000" b="1" dirty="0"/>
          </a:p>
          <a:p>
            <a:endParaRPr lang="sk-SK" sz="2000" b="1" dirty="0" smtClean="0"/>
          </a:p>
          <a:p>
            <a:r>
              <a:rPr lang="sk-SK" sz="2000" b="1" dirty="0" smtClean="0"/>
              <a:t>Ak učiteľskú sadu nepotrebujete,</a:t>
            </a:r>
          </a:p>
          <a:p>
            <a:r>
              <a:rPr lang="sk-SK" sz="2000" b="1" dirty="0"/>
              <a:t>z</a:t>
            </a:r>
            <a:r>
              <a:rPr lang="sk-SK" sz="2000" b="1" dirty="0" smtClean="0"/>
              <a:t>ískavate za každý komponent jeden vernostný bod.</a:t>
            </a:r>
          </a:p>
          <a:p>
            <a:endParaRPr lang="sk-SK" sz="2000" b="1" dirty="0"/>
          </a:p>
          <a:p>
            <a:r>
              <a:rPr lang="sk-SK" sz="2000" b="1" dirty="0" smtClean="0">
                <a:solidFill>
                  <a:srgbClr val="A40000"/>
                </a:solidFill>
              </a:rPr>
              <a:t>Za každých 35 eur z Vašej objednávky Vám pripíšeme na Vaše konto ďalší vernostný bod.</a:t>
            </a:r>
          </a:p>
          <a:p>
            <a:endParaRPr lang="sk-SK" sz="2000" b="1" dirty="0" smtClean="0"/>
          </a:p>
          <a:p>
            <a:endParaRPr lang="sk-SK" sz="2400" b="1" dirty="0" smtClean="0">
              <a:solidFill>
                <a:srgbClr val="A40000"/>
              </a:solidFill>
            </a:endParaRPr>
          </a:p>
          <a:p>
            <a:endParaRPr lang="sk-SK" sz="2400" b="1" dirty="0" smtClean="0">
              <a:solidFill>
                <a:srgbClr val="A40000"/>
              </a:solidFill>
            </a:endParaRP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9" name="Šipka dolů 8"/>
          <p:cNvSpPr/>
          <p:nvPr/>
        </p:nvSpPr>
        <p:spPr>
          <a:xfrm>
            <a:off x="1643042" y="2357430"/>
            <a:ext cx="1988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Šipka dolů 15"/>
          <p:cNvSpPr/>
          <p:nvPr/>
        </p:nvSpPr>
        <p:spPr>
          <a:xfrm>
            <a:off x="1643042" y="3643314"/>
            <a:ext cx="198880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ipka dolů 16"/>
          <p:cNvSpPr/>
          <p:nvPr/>
        </p:nvSpPr>
        <p:spPr>
          <a:xfrm>
            <a:off x="1643042" y="4857760"/>
            <a:ext cx="19888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115328" cy="70328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čo slúžia vernostné body?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 descr="1010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1731" y="1500174"/>
            <a:ext cx="2762269" cy="2071702"/>
          </a:xfrm>
        </p:spPr>
      </p:pic>
      <p:sp>
        <p:nvSpPr>
          <p:cNvPr id="4" name="Obdélník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1357298"/>
            <a:ext cx="6858048" cy="482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sk-SK" sz="2800" b="1" dirty="0" smtClean="0"/>
          </a:p>
          <a:p>
            <a:pPr>
              <a:lnSpc>
                <a:spcPct val="90000"/>
              </a:lnSpc>
            </a:pPr>
            <a:r>
              <a:rPr lang="sk-SK" sz="2400" b="1" dirty="0" smtClean="0"/>
              <a:t>Knižné dary: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A40000"/>
                </a:solidFill>
              </a:rPr>
              <a:t>Doplnkové materiály k učebniciam…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k-SK" sz="2400" dirty="0" err="1" smtClean="0"/>
              <a:t>Readers</a:t>
            </a:r>
            <a:r>
              <a:rPr lang="sk-SK" sz="2400" dirty="0" smtClean="0"/>
              <a:t>, metodické príručky, DVD, CD </a:t>
            </a:r>
            <a:r>
              <a:rPr lang="sk-SK" sz="2400" dirty="0" err="1" smtClean="0"/>
              <a:t>ROMy</a:t>
            </a:r>
            <a:r>
              <a:rPr lang="sk-SK" sz="2400" dirty="0" smtClean="0"/>
              <a:t>…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A40000"/>
                </a:solidFill>
              </a:rPr>
              <a:t>Široký výber titulov od mnohých vydavateľov…</a:t>
            </a:r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b="1" dirty="0" smtClean="0"/>
              <a:t>Ostatné produkty: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A40000"/>
                </a:solidFill>
              </a:rPr>
              <a:t>Poukážky na nákup v sieti Tesco, </a:t>
            </a:r>
            <a:r>
              <a:rPr lang="sk-SK" sz="2400" dirty="0" err="1" smtClean="0">
                <a:solidFill>
                  <a:srgbClr val="A40000"/>
                </a:solidFill>
              </a:rPr>
              <a:t>Kaufland</a:t>
            </a:r>
            <a:r>
              <a:rPr lang="sk-SK" sz="2400" dirty="0" smtClean="0">
                <a:solidFill>
                  <a:srgbClr val="A40000"/>
                </a:solidFill>
              </a:rPr>
              <a:t>, </a:t>
            </a:r>
            <a:r>
              <a:rPr lang="sk-SK" sz="2400" dirty="0" err="1" smtClean="0">
                <a:solidFill>
                  <a:srgbClr val="A40000"/>
                </a:solidFill>
              </a:rPr>
              <a:t>Billa</a:t>
            </a:r>
            <a:r>
              <a:rPr lang="sk-SK" sz="2400" dirty="0" smtClean="0">
                <a:solidFill>
                  <a:srgbClr val="A40000"/>
                </a:solidFill>
              </a:rPr>
              <a:t>, DM drogérie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sk-SK" sz="2400" dirty="0" smtClean="0"/>
              <a:t>Iné atraktívne predmety, ktoré sa budú v priebehu roka doplňovať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58204" cy="70328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systém funguje v praxi?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 descr="not-complica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357298"/>
            <a:ext cx="3157533" cy="2880556"/>
          </a:xfrm>
        </p:spPr>
      </p:pic>
      <p:sp>
        <p:nvSpPr>
          <p:cNvPr id="4" name="Obdélník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28596" y="1214422"/>
            <a:ext cx="52864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dirty="0" smtClean="0"/>
          </a:p>
          <a:p>
            <a:r>
              <a:rPr lang="sk-SK" sz="2400" b="1" dirty="0" smtClean="0"/>
              <a:t>Zašlete objednávku a uvediete o aké komponenty máte záujem.</a:t>
            </a:r>
          </a:p>
          <a:p>
            <a:endParaRPr lang="sk-SK" b="1" dirty="0"/>
          </a:p>
          <a:p>
            <a:endParaRPr lang="sk-SK" b="1" dirty="0" smtClean="0"/>
          </a:p>
          <a:p>
            <a:r>
              <a:rPr lang="sk-SK" sz="2400" b="1" dirty="0" smtClean="0"/>
              <a:t>V prípade, že záujem o komponenty nemáte, alebo komponenty neuvediete,                       </a:t>
            </a:r>
            <a:r>
              <a:rPr lang="sk-SK" sz="2400" b="1" dirty="0" smtClean="0">
                <a:solidFill>
                  <a:srgbClr val="A40000"/>
                </a:solidFill>
              </a:rPr>
              <a:t>prémiové body Vám budú udelené automaticky.  </a:t>
            </a:r>
          </a:p>
          <a:p>
            <a:endParaRPr lang="sk-SK" sz="2400" b="1" dirty="0"/>
          </a:p>
          <a:p>
            <a:r>
              <a:rPr lang="sk-SK" sz="2400" b="1" dirty="0" smtClean="0"/>
              <a:t>Ihneď po uhradení faktúry sa vám načítajú ďalšie bonusové body.</a:t>
            </a:r>
          </a:p>
          <a:p>
            <a:endParaRPr lang="sk-SK" sz="2400" b="1" dirty="0" smtClean="0"/>
          </a:p>
          <a:p>
            <a:endParaRPr lang="sk-SK" dirty="0"/>
          </a:p>
        </p:txBody>
      </p:sp>
      <p:sp>
        <p:nvSpPr>
          <p:cNvPr id="11" name="Šipka dolů 10"/>
          <p:cNvSpPr/>
          <p:nvPr/>
        </p:nvSpPr>
        <p:spPr>
          <a:xfrm>
            <a:off x="3071802" y="2428868"/>
            <a:ext cx="270318" cy="42862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Šipka dolů 12"/>
          <p:cNvSpPr/>
          <p:nvPr/>
        </p:nvSpPr>
        <p:spPr>
          <a:xfrm>
            <a:off x="3143240" y="4214818"/>
            <a:ext cx="285752" cy="500066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t="-7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29652" y="6072206"/>
            <a:ext cx="257148" cy="53957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42910" y="642918"/>
            <a:ext cx="8043890" cy="77472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t="-10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6766" cy="70328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Ovládajte všetko iba dotykom prsta!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400" b="1" dirty="0" smtClean="0">
                <a:solidFill>
                  <a:srgbClr val="A40000"/>
                </a:solidFill>
              </a:rPr>
              <a:t>Možnosť vytvorenia individuálnej zostavy k interaktívnej výučbe podľa Vašich požiadaviek.</a:t>
            </a:r>
          </a:p>
          <a:p>
            <a:pPr>
              <a:buNone/>
            </a:pPr>
            <a:endParaRPr lang="sk-SK" sz="2400" dirty="0">
              <a:solidFill>
                <a:srgbClr val="A4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pic>
        <p:nvPicPr>
          <p:cNvPr id="7" name="Obrázek 6" descr="309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643182"/>
            <a:ext cx="2571768" cy="25717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928926" y="2714620"/>
            <a:ext cx="564360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 SV  ponúka možnosť prezentácie 2v1 – výučbový softvér a interaktívne systémy v rámci jednej prezentácie.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>
                <a:solidFill>
                  <a:srgbClr val="A40000"/>
                </a:solidFill>
              </a:rPr>
              <a:t>Prezentácie sú bezplatné.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Predvádzané interaktívne tabule dávajú ako jediné na Slovenskom trhu doživotnú záruku na povrch.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>
                <a:solidFill>
                  <a:srgbClr val="A40000"/>
                </a:solidFill>
              </a:rPr>
              <a:t> Všetko je možné ovládať iba prstom, fixkou bez náplne i teleskopickým ukazovadlom.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Bohaté softvérové vybavenie.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Nie je potrebné kupovať špeciálny projektor, stačí využiť ten, ktorý škola už má.</a:t>
            </a:r>
          </a:p>
          <a:p>
            <a:pPr>
              <a:buFont typeface="Wingdings" pitchFamily="2" charset="2"/>
              <a:buChar char="ü"/>
            </a:pPr>
            <a:endParaRPr lang="sk-SK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86766" cy="774720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KONTAKT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Všetky potrebné informácie nájdete na stránke</a:t>
            </a:r>
          </a:p>
          <a:p>
            <a:pPr>
              <a:buNone/>
            </a:pPr>
            <a:r>
              <a:rPr lang="sk-SK" dirty="0" smtClean="0"/>
              <a:t>	</a:t>
            </a:r>
            <a:r>
              <a:rPr lang="sk-SK" dirty="0" err="1" smtClean="0">
                <a:hlinkClick r:id="rId2"/>
              </a:rPr>
              <a:t>www.bookmall.sk</a:t>
            </a:r>
            <a:endParaRPr lang="sk-SK" dirty="0" smtClean="0"/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Vaše otázky ohľad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informácii posielajte na</a:t>
            </a:r>
          </a:p>
          <a:p>
            <a:pPr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info@venturesbooks.com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Vaše otázky ohľad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objednávok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Vám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zodpovieme na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predaj@venturesbooks.com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sk-SK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1435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PEARSON  </a:t>
            </a:r>
            <a:r>
              <a:rPr lang="sk-SK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fornian FB" pitchFamily="18" charset="0"/>
                <a:ea typeface="Adobe Heiti Std R" pitchFamily="34" charset="-128"/>
                <a:cs typeface="Times New Roman" pitchFamily="18" charset="0"/>
              </a:rPr>
              <a:t>                                                         </a:t>
            </a:r>
            <a:r>
              <a:rPr lang="sk-SK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dobe Garamond Pro" pitchFamily="18" charset="-18"/>
                <a:ea typeface="Adobe Heiti Std R" pitchFamily="34" charset="-128"/>
                <a:cs typeface="Times New Roman" pitchFamily="18" charset="0"/>
              </a:rPr>
              <a:t>ALWAYS LEARNING</a:t>
            </a:r>
            <a:endParaRPr lang="sk-SK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dobe Garamond Pro" pitchFamily="18" charset="-18"/>
              <a:ea typeface="Adobe Heiti Std R" pitchFamily="34" charset="-128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solidFill>
            <a:srgbClr val="9014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ek 5" descr="logo SlovakVentures_cmyk_modre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02" y="5000636"/>
            <a:ext cx="1500198" cy="150019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341</Words>
  <Application>Microsoft Office PowerPoint</Application>
  <PresentationFormat>Předvádění na obrazovce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 SLOVAK VENTURES </vt:lpstr>
      <vt:lpstr>Nákupom u nás získate:</vt:lpstr>
      <vt:lpstr>Na čo slúžia vernostné body?</vt:lpstr>
      <vt:lpstr>Ako systém funguje v praxi?</vt:lpstr>
      <vt:lpstr> </vt:lpstr>
      <vt:lpstr> </vt:lpstr>
      <vt:lpstr> </vt:lpstr>
      <vt:lpstr>Ovládajte všetko iba dotykom prsta!</vt:lpstr>
      <vt:lpstr>KONTAKT</vt:lpstr>
      <vt:lpstr>SLOVAK VENTURES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Noro</dc:creator>
  <cp:lastModifiedBy>Jakub Havel</cp:lastModifiedBy>
  <cp:revision>104</cp:revision>
  <dcterms:created xsi:type="dcterms:W3CDTF">2013-03-13T15:40:06Z</dcterms:created>
  <dcterms:modified xsi:type="dcterms:W3CDTF">2013-04-11T09:05:06Z</dcterms:modified>
</cp:coreProperties>
</file>