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70" r:id="rId3"/>
    <p:sldId id="271" r:id="rId4"/>
    <p:sldId id="273" r:id="rId5"/>
    <p:sldId id="275" r:id="rId6"/>
    <p:sldId id="274" r:id="rId7"/>
    <p:sldId id="276" r:id="rId8"/>
    <p:sldId id="278" r:id="rId9"/>
    <p:sldId id="279" r:id="rId10"/>
    <p:sldId id="286" r:id="rId11"/>
    <p:sldId id="288" r:id="rId12"/>
    <p:sldId id="296" r:id="rId13"/>
    <p:sldId id="289" r:id="rId14"/>
    <p:sldId id="300" r:id="rId15"/>
    <p:sldId id="306" r:id="rId16"/>
    <p:sldId id="307" r:id="rId17"/>
    <p:sldId id="259" r:id="rId18"/>
    <p:sldId id="308" r:id="rId19"/>
    <p:sldId id="309" r:id="rId20"/>
    <p:sldId id="262" r:id="rId21"/>
    <p:sldId id="325" r:id="rId22"/>
    <p:sldId id="310" r:id="rId23"/>
    <p:sldId id="327" r:id="rId24"/>
    <p:sldId id="304" r:id="rId25"/>
    <p:sldId id="301" r:id="rId26"/>
    <p:sldId id="303" r:id="rId27"/>
    <p:sldId id="318" r:id="rId28"/>
    <p:sldId id="320" r:id="rId29"/>
    <p:sldId id="319" r:id="rId30"/>
    <p:sldId id="312" r:id="rId31"/>
    <p:sldId id="313" r:id="rId32"/>
    <p:sldId id="314" r:id="rId33"/>
    <p:sldId id="321" r:id="rId34"/>
    <p:sldId id="282" r:id="rId35"/>
    <p:sldId id="323" r:id="rId36"/>
    <p:sldId id="324" r:id="rId37"/>
    <p:sldId id="284" r:id="rId38"/>
    <p:sldId id="291" r:id="rId39"/>
    <p:sldId id="315" r:id="rId40"/>
    <p:sldId id="322" r:id="rId41"/>
    <p:sldId id="328" r:id="rId42"/>
    <p:sldId id="295" r:id="rId43"/>
    <p:sldId id="326" r:id="rId44"/>
    <p:sldId id="311" r:id="rId4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892" autoAdjust="0"/>
  </p:normalViewPr>
  <p:slideViewPr>
    <p:cSldViewPr snapToGrid="0">
      <p:cViewPr varScale="1">
        <p:scale>
          <a:sx n="76" d="100"/>
          <a:sy n="76" d="100"/>
        </p:scale>
        <p:origin x="9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D69DF-9B33-409A-AE00-E9984D02F7B5}" type="datetimeFigureOut">
              <a:rPr lang="sk-SK" smtClean="0"/>
              <a:t>20. 11. 2019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14F6A-2F17-4EB8-A226-157F8F8C2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7224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145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9895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6472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6500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2821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="0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3874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6542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1569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9767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4056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276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14482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88254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188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943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2212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3751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656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84267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11018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55983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823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53350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27158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63127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97223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43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8693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5974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7323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589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801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658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4F6A-2F17-4EB8-A226-157F8F8C227A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270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0E02A5-417F-4493-A69A-80CA95E0DF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BB71430-FC18-4554-ADD6-D5787BDFD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101869B-FA04-4124-89AF-E238638D9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33BB-1048-4FF1-BFBF-2B7F266800CE}" type="datetimeFigureOut">
              <a:rPr lang="sk-SK" smtClean="0"/>
              <a:t>20. 11. 2019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60F5E18-482A-4D06-8EFD-14F8BB688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44D270E-AC2F-4B6C-9FD8-05A46D3B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B94B-2889-4A86-90D7-28A694F0A9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5531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67E6AA-D9AC-40CF-8D42-6EA65AFBA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6BFBB769-9E88-4714-959C-2A598AD57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89056FD-7531-4D13-899D-8B6E6560E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33BB-1048-4FF1-BFBF-2B7F266800CE}" type="datetimeFigureOut">
              <a:rPr lang="sk-SK" smtClean="0"/>
              <a:t>20. 11. 2019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189AF73-8FFA-4018-A7FA-372C3FC0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26F7616-F324-4406-995A-535689A8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B94B-2889-4A86-90D7-28A694F0A9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4366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6DBC05B7-8696-4F0D-B41A-0F29351E49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903DFD17-90E3-439C-B17A-28F41265F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1938297-8E75-4D61-835F-673EE41D6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33BB-1048-4FF1-BFBF-2B7F266800CE}" type="datetimeFigureOut">
              <a:rPr lang="sk-SK" smtClean="0"/>
              <a:t>20. 11. 2019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EDBAF39-B310-4235-BAC3-EF3138F0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EFCFF40-0665-4FEA-A71E-FE3C7123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B94B-2889-4A86-90D7-28A694F0A9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699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256AFC-2D9F-42C8-B6DA-6E3B3DF67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0AB0327-AD44-4B64-B642-E6860C908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21259C5-62EC-4385-90C0-B9AF5EA1E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33BB-1048-4FF1-BFBF-2B7F266800CE}" type="datetimeFigureOut">
              <a:rPr lang="sk-SK" smtClean="0"/>
              <a:t>20. 11. 2019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922E9C0-290C-41F8-8E9E-E0BEDD65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A66186E-9F9E-4BF6-95EA-E9ECA337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B94B-2889-4A86-90D7-28A694F0A9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99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228355-F870-4C81-89C0-39EE66F6F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6C2DEEAB-2A59-4FEE-9972-56948C754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CF04FF7-F26D-4D54-88AF-7D357CD35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33BB-1048-4FF1-BFBF-2B7F266800CE}" type="datetimeFigureOut">
              <a:rPr lang="sk-SK" smtClean="0"/>
              <a:t>20. 11. 2019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2401E2D-88E4-403E-BE95-47ABC5C0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4317D9F-A30A-4F7C-ACA5-2DF4574A4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B94B-2889-4A86-90D7-28A694F0A9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1615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CB4865-0E6C-4008-8C40-873475A9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DD41C23-8B03-4DFB-BFBE-9497B6772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AA319E1-C652-41DB-AA26-22DC1A624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0573A43-4DAF-49F4-ADA6-CB47EE78B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33BB-1048-4FF1-BFBF-2B7F266800CE}" type="datetimeFigureOut">
              <a:rPr lang="sk-SK" smtClean="0"/>
              <a:t>20. 11. 2019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B380493-AB95-4698-8344-12694C6CB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D3DEB21-711A-427A-AC8A-272B1C3ED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B94B-2889-4A86-90D7-28A694F0A9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6942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E87CD-7A44-4DD7-AB00-91CA796AD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DFE86D1A-F09F-4FAA-824E-568A0DDB5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C0A14EC-D891-4B04-A306-7E0FB2B36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58CE9CEE-6927-4057-BF19-144D06D53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D6AB6F04-C8B2-424F-8E31-775F63C2B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0FE9A882-7859-446B-94CB-6E116BB5B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33BB-1048-4FF1-BFBF-2B7F266800CE}" type="datetimeFigureOut">
              <a:rPr lang="sk-SK" smtClean="0"/>
              <a:t>20. 11. 2019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F9087ED3-4E5E-4E3F-BECF-343AC78B6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4E970822-871F-4E8C-8FA8-6D585DFA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B94B-2889-4A86-90D7-28A694F0A9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7139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1246EB-10DF-413E-B9BE-A78A485C0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096A4E6-319B-422F-9912-8F3D65C22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33BB-1048-4FF1-BFBF-2B7F266800CE}" type="datetimeFigureOut">
              <a:rPr lang="sk-SK" smtClean="0"/>
              <a:t>20. 11. 2019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4299F51C-97E5-4392-B219-8394A582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217DAD5-EE2C-44C5-ACDE-4B642C48E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B94B-2889-4A86-90D7-28A694F0A9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411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EEEB63B1-FB71-4025-8381-0E9C5B3D4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33BB-1048-4FF1-BFBF-2B7F266800CE}" type="datetimeFigureOut">
              <a:rPr lang="sk-SK" smtClean="0"/>
              <a:t>20. 11. 2019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4CA0305-CBB9-4561-8ADE-E5FA2DED2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AD9EC3F-ED6A-48F9-B7C0-7D0CE8033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B94B-2889-4A86-90D7-28A694F0A9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190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26AC3A-942A-4569-BC20-324D8BC15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98FB4D6-7009-4508-9154-3C2C206BC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54BD7C44-8752-4523-9F43-891B7EBCA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39AF448-FAC7-4F7C-B343-6E36C0ADB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33BB-1048-4FF1-BFBF-2B7F266800CE}" type="datetimeFigureOut">
              <a:rPr lang="sk-SK" smtClean="0"/>
              <a:t>20. 11. 2019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91D685A-785D-4FA2-9453-FF28EB82E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A5A4310-CB99-4542-896C-4DE3F522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B94B-2889-4A86-90D7-28A694F0A9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653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0B32C5-CB8D-4DB9-A09A-1EB24A62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4077EDDC-5B8F-483C-BB36-7EB6E2E7B8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54CC557E-4AEB-468F-B1FF-BDD1E191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44AC7CE-16E5-46D2-B676-B215D2F7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33BB-1048-4FF1-BFBF-2B7F266800CE}" type="datetimeFigureOut">
              <a:rPr lang="sk-SK" smtClean="0"/>
              <a:t>20. 11. 2019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881CA70-9E06-4A2E-B8AE-259DDEFDE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02D1D1F-D6D5-4D24-9602-C88C8B182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B94B-2889-4A86-90D7-28A694F0A9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622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B49742BD-248E-459B-9C6F-FB856A9EF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8DE69722-859C-4A45-907F-461E73637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8F93EB6-ED94-4468-A484-4A6C533D1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D33BB-1048-4FF1-BFBF-2B7F266800CE}" type="datetimeFigureOut">
              <a:rPr lang="sk-SK" smtClean="0"/>
              <a:t>20. 11. 2019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84A6051-DA8B-4816-8109-D3587AB617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FB3303F-7CF5-4BFE-BEFE-34D25EC65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FB94B-2889-4A86-90D7-28A694F0A9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656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www.youtube.com/watch?v=PAZKv_PVcn0" TargetMode="External"/><Relationship Id="rId4" Type="http://schemas.openxmlformats.org/officeDocument/2006/relationships/hyperlink" Target="https://www.youtube.com/watch?v=nreDjXoCCp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7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enturesbooks.cz/produkty/zjednodusena-cetba" TargetMode="External"/><Relationship Id="rId5" Type="http://schemas.openxmlformats.org/officeDocument/2006/relationships/hyperlink" Target="https://www.venturesbooks.sk/produkty/zjednodusene-citanie-v-anglictine" TargetMode="External"/><Relationship Id="rId4" Type="http://schemas.openxmlformats.org/officeDocument/2006/relationships/hyperlink" Target="https://readers.english.com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hyperlink" Target="http://www.venturesbooks.sk/" TargetMode="External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roup-reading">
            <a:extLst>
              <a:ext uri="{FF2B5EF4-FFF2-40B4-BE49-F238E27FC236}">
                <a16:creationId xmlns:a16="http://schemas.microsoft.com/office/drawing/2014/main" id="{9499C540-E8DF-4E83-B118-868BCFA2A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3418170" y="2052010"/>
            <a:ext cx="5355659" cy="301255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4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1C195B5C-CAB9-49B0-A903-57256BCD7D96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93604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6689F407-02C1-4E74-934A-914944E2BE74}"/>
              </a:ext>
            </a:extLst>
          </p:cNvPr>
          <p:cNvSpPr txBox="1"/>
          <p:nvPr/>
        </p:nvSpPr>
        <p:spPr>
          <a:xfrm>
            <a:off x="3023908" y="964936"/>
            <a:ext cx="6144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200" b="1" dirty="0"/>
              <a:t>READING IS NOT A WASTE OF TIME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6AB66BF7-8617-4B77-AAD0-E6650F7F16EB}"/>
              </a:ext>
            </a:extLst>
          </p:cNvPr>
          <p:cNvSpPr txBox="1"/>
          <p:nvPr/>
        </p:nvSpPr>
        <p:spPr>
          <a:xfrm>
            <a:off x="8772175" y="5693604"/>
            <a:ext cx="2715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/>
              <a:t>by Judita Tóthová</a:t>
            </a:r>
          </a:p>
        </p:txBody>
      </p:sp>
    </p:spTree>
    <p:extLst>
      <p:ext uri="{BB962C8B-B14F-4D97-AF65-F5344CB8AC3E}">
        <p14:creationId xmlns:p14="http://schemas.microsoft.com/office/powerpoint/2010/main" val="2017032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EF5E91D1-33DD-468A-BF13-3AC1FEC1E570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4663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E84B4F95-4B16-4692-946F-C5D61758A32C}"/>
              </a:ext>
            </a:extLst>
          </p:cNvPr>
          <p:cNvSpPr txBox="1"/>
          <p:nvPr/>
        </p:nvSpPr>
        <p:spPr>
          <a:xfrm>
            <a:off x="6789036" y="252413"/>
            <a:ext cx="4895849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>
              <a:solidFill>
                <a:srgbClr val="FF0000"/>
              </a:solidFill>
            </a:endParaRPr>
          </a:p>
          <a:p>
            <a:endParaRPr lang="sk-SK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400" dirty="0" err="1"/>
              <a:t>bring</a:t>
            </a:r>
            <a:r>
              <a:rPr lang="sk-SK" sz="2400" dirty="0"/>
              <a:t> </a:t>
            </a:r>
            <a:r>
              <a:rPr lang="sk-SK" sz="2400" dirty="0" err="1"/>
              <a:t>stories</a:t>
            </a:r>
            <a:r>
              <a:rPr lang="sk-SK" sz="2400" dirty="0"/>
              <a:t> to </a:t>
            </a:r>
            <a:r>
              <a:rPr lang="sk-SK" sz="2400" dirty="0" err="1"/>
              <a:t>life</a:t>
            </a:r>
            <a:r>
              <a:rPr lang="sk-SK" sz="2400" dirty="0"/>
              <a:t> </a:t>
            </a:r>
          </a:p>
          <a:p>
            <a:endParaRPr lang="sk-SK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400" dirty="0"/>
              <a:t>model </a:t>
            </a:r>
            <a:r>
              <a:rPr lang="sk-SK" sz="2400" dirty="0" err="1"/>
              <a:t>correct</a:t>
            </a:r>
            <a:r>
              <a:rPr lang="sk-SK" sz="2400" dirty="0"/>
              <a:t> </a:t>
            </a:r>
            <a:r>
              <a:rPr lang="sk-SK" sz="2400" dirty="0" err="1"/>
              <a:t>pronunciation</a:t>
            </a:r>
            <a:r>
              <a:rPr lang="sk-SK" sz="2400" dirty="0"/>
              <a:t> and </a:t>
            </a:r>
            <a:r>
              <a:rPr lang="sk-SK" sz="2400" dirty="0" err="1"/>
              <a:t>intonation</a:t>
            </a:r>
            <a:r>
              <a:rPr lang="sk-SK" sz="2400" dirty="0"/>
              <a:t> </a:t>
            </a:r>
          </a:p>
          <a:p>
            <a:endParaRPr lang="sk-SK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400" dirty="0" err="1"/>
              <a:t>provide</a:t>
            </a:r>
            <a:r>
              <a:rPr lang="sk-SK" sz="2400" dirty="0"/>
              <a:t> </a:t>
            </a:r>
            <a:r>
              <a:rPr lang="sk-SK" sz="2400" dirty="0" err="1"/>
              <a:t>additional</a:t>
            </a:r>
            <a:r>
              <a:rPr lang="sk-SK" sz="2400" dirty="0"/>
              <a:t> </a:t>
            </a:r>
            <a:r>
              <a:rPr lang="sk-SK" sz="2400" dirty="0" err="1"/>
              <a:t>listening</a:t>
            </a:r>
            <a:r>
              <a:rPr lang="sk-SK" sz="2400" dirty="0"/>
              <a:t> </a:t>
            </a:r>
            <a:r>
              <a:rPr lang="sk-SK" sz="2400" dirty="0" err="1"/>
              <a:t>practice</a:t>
            </a:r>
            <a:endParaRPr lang="sk-SK" sz="2400" dirty="0"/>
          </a:p>
          <a:p>
            <a:endParaRPr lang="sk-SK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400" dirty="0" err="1"/>
              <a:t>highlight</a:t>
            </a:r>
            <a:r>
              <a:rPr lang="sk-SK" sz="2400" dirty="0"/>
              <a:t> </a:t>
            </a:r>
            <a:r>
              <a:rPr lang="sk-SK" sz="2400" dirty="0" err="1"/>
              <a:t>characters</a:t>
            </a:r>
            <a:r>
              <a:rPr lang="sk-SK" sz="2400" dirty="0"/>
              <a:t>´ </a:t>
            </a:r>
            <a:r>
              <a:rPr lang="sk-SK" sz="2400" dirty="0" err="1"/>
              <a:t>feeling</a:t>
            </a:r>
            <a:r>
              <a:rPr lang="sk-SK" sz="2400" dirty="0"/>
              <a:t>, </a:t>
            </a:r>
            <a:r>
              <a:rPr lang="sk-SK" sz="2400" dirty="0" err="1"/>
              <a:t>humour</a:t>
            </a:r>
            <a:r>
              <a:rPr lang="sk-SK" sz="2400" dirty="0"/>
              <a:t> </a:t>
            </a:r>
          </a:p>
          <a:p>
            <a:endParaRPr lang="sk-SK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400" dirty="0" err="1"/>
              <a:t>help</a:t>
            </a:r>
            <a:r>
              <a:rPr lang="sk-SK" sz="2400" dirty="0"/>
              <a:t> </a:t>
            </a:r>
            <a:r>
              <a:rPr lang="sk-SK" sz="2400" dirty="0" err="1"/>
              <a:t>struggling</a:t>
            </a:r>
            <a:r>
              <a:rPr lang="sk-SK" sz="2400" dirty="0"/>
              <a:t> </a:t>
            </a:r>
            <a:r>
              <a:rPr lang="sk-SK" sz="2400" dirty="0" err="1"/>
              <a:t>readers</a:t>
            </a:r>
            <a:endParaRPr lang="sk-SK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k-SK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400" dirty="0"/>
              <a:t>are </a:t>
            </a:r>
            <a:r>
              <a:rPr lang="sk-SK" sz="2400" dirty="0" err="1"/>
              <a:t>useful</a:t>
            </a:r>
            <a:r>
              <a:rPr lang="sk-SK" sz="2400" dirty="0"/>
              <a:t> </a:t>
            </a:r>
            <a:r>
              <a:rPr lang="sk-SK" sz="2400" dirty="0" err="1"/>
              <a:t>for</a:t>
            </a:r>
            <a:r>
              <a:rPr lang="sk-SK" sz="2400" dirty="0"/>
              <a:t> </a:t>
            </a:r>
            <a:r>
              <a:rPr lang="sk-SK" sz="2400" dirty="0" err="1"/>
              <a:t>students</a:t>
            </a:r>
            <a:r>
              <a:rPr lang="sk-SK" sz="2400" dirty="0"/>
              <a:t> </a:t>
            </a:r>
            <a:r>
              <a:rPr lang="sk-SK" sz="2400" dirty="0" err="1"/>
              <a:t>with</a:t>
            </a:r>
            <a:r>
              <a:rPr lang="sk-SK" sz="2400" dirty="0"/>
              <a:t> </a:t>
            </a:r>
            <a:r>
              <a:rPr lang="sk-SK" sz="2400" dirty="0" err="1"/>
              <a:t>learning</a:t>
            </a:r>
            <a:r>
              <a:rPr lang="sk-SK" sz="2400" dirty="0"/>
              <a:t> </a:t>
            </a:r>
            <a:r>
              <a:rPr lang="sk-SK" sz="2400" dirty="0" err="1"/>
              <a:t>disabilities</a:t>
            </a:r>
            <a:endParaRPr lang="sk-SK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k-SK" dirty="0"/>
          </a:p>
          <a:p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pic>
        <p:nvPicPr>
          <p:cNvPr id="1026" name="Picture 2" descr="Výsledok vyhľadávania obrázkov pre dopyt pearson readers with audio cd">
            <a:extLst>
              <a:ext uri="{FF2B5EF4-FFF2-40B4-BE49-F238E27FC236}">
                <a16:creationId xmlns:a16="http://schemas.microsoft.com/office/drawing/2014/main" id="{D468D43E-0A0E-4F3C-BCA0-C33D3645C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638175"/>
            <a:ext cx="31813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lass reading 2">
            <a:extLst>
              <a:ext uri="{FF2B5EF4-FFF2-40B4-BE49-F238E27FC236}">
                <a16:creationId xmlns:a16="http://schemas.microsoft.com/office/drawing/2014/main" id="{6694D0FE-8A9F-405F-A0D4-E75984764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021" y="3143344"/>
            <a:ext cx="3021978" cy="2931319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59C5CCFD-677A-498C-A1A1-992745FB6005}"/>
              </a:ext>
            </a:extLst>
          </p:cNvPr>
          <p:cNvSpPr/>
          <p:nvPr/>
        </p:nvSpPr>
        <p:spPr>
          <a:xfrm>
            <a:off x="4204010" y="1151632"/>
            <a:ext cx="221387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200" b="1" dirty="0"/>
              <a:t>Audio  CD</a:t>
            </a:r>
          </a:p>
          <a:p>
            <a:r>
              <a:rPr lang="sk-SK" sz="3200" b="1" dirty="0" err="1"/>
              <a:t>Audiobooks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34132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6C754C93-410D-485F-BEB4-C84816A39497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07963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D1382F59-824E-47A0-A65A-B54136AD455C}"/>
              </a:ext>
            </a:extLst>
          </p:cNvPr>
          <p:cNvSpPr txBox="1"/>
          <p:nvPr/>
        </p:nvSpPr>
        <p:spPr>
          <a:xfrm>
            <a:off x="5037650" y="749174"/>
            <a:ext cx="3853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err="1"/>
              <a:t>Think</a:t>
            </a:r>
            <a:r>
              <a:rPr lang="sk-SK" sz="3200" b="1" dirty="0"/>
              <a:t> </a:t>
            </a:r>
            <a:r>
              <a:rPr lang="sk-SK" sz="3200" b="1" dirty="0" err="1"/>
              <a:t>outside</a:t>
            </a:r>
            <a:r>
              <a:rPr lang="sk-SK" sz="3200" b="1" dirty="0"/>
              <a:t> </a:t>
            </a:r>
            <a:r>
              <a:rPr lang="sk-SK" sz="3200" b="1" dirty="0" err="1"/>
              <a:t>the</a:t>
            </a:r>
            <a:r>
              <a:rPr lang="sk-SK" sz="3200" b="1" dirty="0"/>
              <a:t> box</a:t>
            </a:r>
          </a:p>
        </p:txBody>
      </p:sp>
      <p:pic>
        <p:nvPicPr>
          <p:cNvPr id="5122" name="Picture 2" descr="Výsledok vyhľadávania obrázkov pre dopyt open the box">
            <a:extLst>
              <a:ext uri="{FF2B5EF4-FFF2-40B4-BE49-F238E27FC236}">
                <a16:creationId xmlns:a16="http://schemas.microsoft.com/office/drawing/2014/main" id="{D5581A79-C635-434E-BB28-3324E933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981" y="1879331"/>
            <a:ext cx="5643157" cy="422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sledok vyhľadávania obrázkov pre dopyt open cookery book">
            <a:extLst>
              <a:ext uri="{FF2B5EF4-FFF2-40B4-BE49-F238E27FC236}">
                <a16:creationId xmlns:a16="http://schemas.microsoft.com/office/drawing/2014/main" id="{0CD1D2B5-7AFC-4BF2-B799-F98E093CA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93" y="866775"/>
            <a:ext cx="2390775" cy="239077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ýsledok vyhľadávania obrázkov pre dopyt comics">
            <a:extLst>
              <a:ext uri="{FF2B5EF4-FFF2-40B4-BE49-F238E27FC236}">
                <a16:creationId xmlns:a16="http://schemas.microsoft.com/office/drawing/2014/main" id="{8A920FD7-E00A-42AA-A82E-CB70E7298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50" y="4327651"/>
            <a:ext cx="5715000" cy="178117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Súvisiaci obrázok">
            <a:extLst>
              <a:ext uri="{FF2B5EF4-FFF2-40B4-BE49-F238E27FC236}">
                <a16:creationId xmlns:a16="http://schemas.microsoft.com/office/drawing/2014/main" id="{B7549E40-3113-43ED-8A43-095F47152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150" y="2062162"/>
            <a:ext cx="4014787" cy="293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61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63ECFD83-4610-48B4-B2AB-08A8B369B73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98438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346DFA77-3618-44D1-8068-8CBCA4CE4D4E}"/>
              </a:ext>
            </a:extLst>
          </p:cNvPr>
          <p:cNvSpPr txBox="1"/>
          <p:nvPr/>
        </p:nvSpPr>
        <p:spPr>
          <a:xfrm>
            <a:off x="466725" y="1449765"/>
            <a:ext cx="59817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/>
              <a:t>            </a:t>
            </a:r>
            <a:r>
              <a:rPr lang="sk-SK" sz="3200" b="1" dirty="0" err="1"/>
              <a:t>comprehension</a:t>
            </a:r>
            <a:endParaRPr lang="sk-SK" sz="3200" b="1" dirty="0"/>
          </a:p>
          <a:p>
            <a:endParaRPr lang="sk-SK" sz="32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k-SK" sz="2800" dirty="0" err="1"/>
              <a:t>decoding</a:t>
            </a:r>
            <a:r>
              <a:rPr lang="sk-SK" sz="2800" dirty="0"/>
              <a:t> </a:t>
            </a:r>
            <a:r>
              <a:rPr lang="sk-SK" sz="2800" dirty="0" err="1"/>
              <a:t>the</a:t>
            </a:r>
            <a:r>
              <a:rPr lang="sk-SK" sz="2800" dirty="0"/>
              <a:t> </a:t>
            </a:r>
            <a:r>
              <a:rPr lang="sk-SK" sz="2800" dirty="0" err="1"/>
              <a:t>content</a:t>
            </a:r>
            <a:endParaRPr lang="sk-SK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k-SK" sz="2800" dirty="0" err="1"/>
              <a:t>connection</a:t>
            </a:r>
            <a:r>
              <a:rPr lang="sk-SK" sz="2800" dirty="0"/>
              <a:t> </a:t>
            </a:r>
            <a:r>
              <a:rPr lang="sk-SK" sz="2800" dirty="0" err="1"/>
              <a:t>between</a:t>
            </a:r>
            <a:r>
              <a:rPr lang="sk-SK" sz="2800" dirty="0"/>
              <a:t> </a:t>
            </a:r>
            <a:r>
              <a:rPr lang="sk-SK" sz="2800" dirty="0" err="1"/>
              <a:t>the</a:t>
            </a:r>
            <a:r>
              <a:rPr lang="sk-SK" sz="2800" dirty="0"/>
              <a:t> text and </a:t>
            </a:r>
            <a:r>
              <a:rPr lang="sk-SK" sz="2800" dirty="0" err="1"/>
              <a:t>knowledge</a:t>
            </a:r>
            <a:endParaRPr lang="sk-SK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k-SK" sz="2800" dirty="0" err="1"/>
              <a:t>interpretation</a:t>
            </a:r>
            <a:r>
              <a:rPr lang="sk-SK" sz="2800" dirty="0"/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k-SK" sz="2800" dirty="0" err="1"/>
              <a:t>questioning</a:t>
            </a:r>
            <a:endParaRPr lang="sk-SK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k-SK" sz="2800" dirty="0" err="1"/>
              <a:t>expressing</a:t>
            </a:r>
            <a:r>
              <a:rPr lang="sk-SK" sz="2800" dirty="0"/>
              <a:t> </a:t>
            </a:r>
            <a:r>
              <a:rPr lang="sk-SK" sz="2800" dirty="0" err="1"/>
              <a:t>feelings</a:t>
            </a:r>
            <a:r>
              <a:rPr lang="sk-SK" sz="2800" dirty="0"/>
              <a:t>, </a:t>
            </a:r>
            <a:r>
              <a:rPr lang="sk-SK" sz="2800" dirty="0" err="1"/>
              <a:t>opinions</a:t>
            </a:r>
            <a:endParaRPr lang="sk-SK" sz="2800" dirty="0"/>
          </a:p>
          <a:p>
            <a:endParaRPr lang="sk-SK" sz="3200" b="1" dirty="0"/>
          </a:p>
        </p:txBody>
      </p:sp>
      <p:pic>
        <p:nvPicPr>
          <p:cNvPr id="3078" name="Picture 6" descr="https://i0.wp.com/www.learningstewards.org/wp-content/uploads/2012/04/what-is-reading-wtitle-640.jpg?resize=768%2C240">
            <a:extLst>
              <a:ext uri="{FF2B5EF4-FFF2-40B4-BE49-F238E27FC236}">
                <a16:creationId xmlns:a16="http://schemas.microsoft.com/office/drawing/2014/main" id="{CC95689D-406A-43D2-862A-40EEB6C04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8"/>
          <a:stretch/>
        </p:blipFill>
        <p:spPr bwMode="auto">
          <a:xfrm>
            <a:off x="5952993" y="1885338"/>
            <a:ext cx="5562732" cy="3087324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62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4363ECA2-9CEE-4E2B-BE9D-130799C80DFF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4663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Výsledok vyhľadávania obrázkov pre dopyt i don´t understand reading">
            <a:extLst>
              <a:ext uri="{FF2B5EF4-FFF2-40B4-BE49-F238E27FC236}">
                <a16:creationId xmlns:a16="http://schemas.microsoft.com/office/drawing/2014/main" id="{E7434C7E-1C07-416E-B394-AE53814E8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6"/>
          <a:stretch/>
        </p:blipFill>
        <p:spPr bwMode="auto">
          <a:xfrm>
            <a:off x="866643" y="842963"/>
            <a:ext cx="3968890" cy="2733674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ýsledok vyhľadávania obrázkov pre dopyt reading comprehension strategies will help you">
            <a:extLst>
              <a:ext uri="{FF2B5EF4-FFF2-40B4-BE49-F238E27FC236}">
                <a16:creationId xmlns:a16="http://schemas.microsoft.com/office/drawing/2014/main" id="{1DA04355-B4F2-40F4-A508-43B5E4AD5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t="2000" r="7006" b="17250"/>
          <a:stretch/>
        </p:blipFill>
        <p:spPr bwMode="auto">
          <a:xfrm>
            <a:off x="5800724" y="1604962"/>
            <a:ext cx="5457205" cy="394335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85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A61CF188-3F4A-4604-850A-D3466E04DC4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87548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A979BFD5-6610-46A6-908F-AB6B14F37382}"/>
              </a:ext>
            </a:extLst>
          </p:cNvPr>
          <p:cNvSpPr txBox="1"/>
          <p:nvPr/>
        </p:nvSpPr>
        <p:spPr>
          <a:xfrm>
            <a:off x="4132730" y="680162"/>
            <a:ext cx="6027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err="1"/>
              <a:t>Reading</a:t>
            </a:r>
            <a:r>
              <a:rPr lang="sk-SK" sz="3200" b="1" dirty="0"/>
              <a:t> </a:t>
            </a:r>
            <a:r>
              <a:rPr lang="sk-SK" sz="3200" b="1" dirty="0" err="1"/>
              <a:t>comprehension</a:t>
            </a:r>
            <a:r>
              <a:rPr lang="sk-SK" sz="3200" b="1" dirty="0"/>
              <a:t> </a:t>
            </a:r>
            <a:r>
              <a:rPr lang="sk-SK" sz="3200" b="1" dirty="0" err="1"/>
              <a:t>strategies</a:t>
            </a:r>
            <a:endParaRPr lang="sk-SK" sz="3200" b="1" dirty="0"/>
          </a:p>
        </p:txBody>
      </p:sp>
      <p:pic>
        <p:nvPicPr>
          <p:cNvPr id="7" name="Picture 8" descr="Výsledok vyhľadávania obrázkov pre dopyt reading comprehension strategies with snoopy">
            <a:extLst>
              <a:ext uri="{FF2B5EF4-FFF2-40B4-BE49-F238E27FC236}">
                <a16:creationId xmlns:a16="http://schemas.microsoft.com/office/drawing/2014/main" id="{5C52EA8C-DC9B-4FB8-BB5C-CEA61F86B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9" t="62991" r="5546" b="13739"/>
          <a:stretch/>
        </p:blipFill>
        <p:spPr bwMode="auto">
          <a:xfrm>
            <a:off x="8485685" y="4180116"/>
            <a:ext cx="2588847" cy="1735479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Výsledok vyhľadávania obrázkov pre dopyt reading comprehension strategies with snoopy">
            <a:extLst>
              <a:ext uri="{FF2B5EF4-FFF2-40B4-BE49-F238E27FC236}">
                <a16:creationId xmlns:a16="http://schemas.microsoft.com/office/drawing/2014/main" id="{01CD4CFD-A5CC-4E35-B5E0-08C794841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4" t="63536" r="36482" b="12830"/>
          <a:stretch/>
        </p:blipFill>
        <p:spPr bwMode="auto">
          <a:xfrm>
            <a:off x="8548282" y="1545014"/>
            <a:ext cx="2463652" cy="1685126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Výsledok vyhľadávania obrázkov pre dopyt reading comprehension strategies with snoopy">
            <a:extLst>
              <a:ext uri="{FF2B5EF4-FFF2-40B4-BE49-F238E27FC236}">
                <a16:creationId xmlns:a16="http://schemas.microsoft.com/office/drawing/2014/main" id="{A6ED86BF-A092-4B0D-B01E-C9D69BF89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62626" r="67987" b="13739"/>
          <a:stretch/>
        </p:blipFill>
        <p:spPr bwMode="auto">
          <a:xfrm>
            <a:off x="4796016" y="1607373"/>
            <a:ext cx="2640885" cy="1734439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Výsledok vyhľadávania obrázkov pre dopyt reading comprehension strategies with snoopy">
            <a:extLst>
              <a:ext uri="{FF2B5EF4-FFF2-40B4-BE49-F238E27FC236}">
                <a16:creationId xmlns:a16="http://schemas.microsoft.com/office/drawing/2014/main" id="{FBB38973-AD22-493A-B364-D7EAD638D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7" t="21904" r="36217" b="54826"/>
          <a:stretch/>
        </p:blipFill>
        <p:spPr bwMode="auto">
          <a:xfrm>
            <a:off x="943256" y="3603441"/>
            <a:ext cx="2588847" cy="162437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ýsledok vyhľadávania obrázkov pre dopyt reading comprehension strategies with snoopy">
            <a:extLst>
              <a:ext uri="{FF2B5EF4-FFF2-40B4-BE49-F238E27FC236}">
                <a16:creationId xmlns:a16="http://schemas.microsoft.com/office/drawing/2014/main" id="{D14DED74-E9E3-4D86-849A-8DBC8376A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t="21926" r="69498" b="54578"/>
          <a:stretch/>
        </p:blipFill>
        <p:spPr bwMode="auto">
          <a:xfrm>
            <a:off x="871160" y="704197"/>
            <a:ext cx="2374222" cy="1816292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Výsledok vyhľadávania obrázkov pre dopyt reading comprehension strategies with snoopy">
            <a:extLst>
              <a:ext uri="{FF2B5EF4-FFF2-40B4-BE49-F238E27FC236}">
                <a16:creationId xmlns:a16="http://schemas.microsoft.com/office/drawing/2014/main" id="{B603866E-A318-4EE8-AEE2-2F228E094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9" t="21540" r="5546" b="54098"/>
          <a:stretch/>
        </p:blipFill>
        <p:spPr bwMode="auto">
          <a:xfrm>
            <a:off x="4495380" y="4180116"/>
            <a:ext cx="2441712" cy="1713572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AD4D1EAC-16D7-4DEF-ADF2-C5034BCFB278}"/>
              </a:ext>
            </a:extLst>
          </p:cNvPr>
          <p:cNvSpPr txBox="1"/>
          <p:nvPr/>
        </p:nvSpPr>
        <p:spPr>
          <a:xfrm>
            <a:off x="1121815" y="2520489"/>
            <a:ext cx="1689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err="1">
                <a:solidFill>
                  <a:srgbClr val="C00000"/>
                </a:solidFill>
              </a:rPr>
              <a:t>predicting</a:t>
            </a:r>
            <a:endParaRPr lang="sk-SK" sz="2800" b="1" dirty="0">
              <a:solidFill>
                <a:srgbClr val="C00000"/>
              </a:solidFill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BEE844B8-81AB-46A1-B0D6-79B63A742E51}"/>
              </a:ext>
            </a:extLst>
          </p:cNvPr>
          <p:cNvSpPr txBox="1"/>
          <p:nvPr/>
        </p:nvSpPr>
        <p:spPr>
          <a:xfrm>
            <a:off x="5169472" y="3372392"/>
            <a:ext cx="1937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err="1">
                <a:solidFill>
                  <a:srgbClr val="C00000"/>
                </a:solidFill>
              </a:rPr>
              <a:t>questioning</a:t>
            </a:r>
            <a:endParaRPr lang="sk-SK" sz="2800" b="1" dirty="0">
              <a:solidFill>
                <a:srgbClr val="C00000"/>
              </a:solidFill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7DB337E0-C304-4F8A-8310-C06CBC98F9A0}"/>
              </a:ext>
            </a:extLst>
          </p:cNvPr>
          <p:cNvSpPr txBox="1"/>
          <p:nvPr/>
        </p:nvSpPr>
        <p:spPr>
          <a:xfrm>
            <a:off x="4796016" y="5813053"/>
            <a:ext cx="1817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err="1">
                <a:solidFill>
                  <a:srgbClr val="C00000"/>
                </a:solidFill>
              </a:rPr>
              <a:t>connecting</a:t>
            </a:r>
            <a:endParaRPr lang="sk-SK" sz="2800" b="1" dirty="0">
              <a:solidFill>
                <a:srgbClr val="C00000"/>
              </a:solidFill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84FA07AC-DE6B-476A-9ACE-387C3860C0B8}"/>
              </a:ext>
            </a:extLst>
          </p:cNvPr>
          <p:cNvSpPr txBox="1"/>
          <p:nvPr/>
        </p:nvSpPr>
        <p:spPr>
          <a:xfrm>
            <a:off x="1117468" y="5258377"/>
            <a:ext cx="17251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err="1">
                <a:solidFill>
                  <a:srgbClr val="C00000"/>
                </a:solidFill>
              </a:rPr>
              <a:t>visualising</a:t>
            </a:r>
            <a:endParaRPr lang="sk-SK" sz="2800" b="1" dirty="0">
              <a:solidFill>
                <a:srgbClr val="C00000"/>
              </a:solidFill>
            </a:endParaRPr>
          </a:p>
          <a:p>
            <a:endParaRPr lang="sk-SK" sz="2800" b="1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B51A93FE-E9A1-4EF8-A19A-97972A62026B}"/>
              </a:ext>
            </a:extLst>
          </p:cNvPr>
          <p:cNvSpPr txBox="1"/>
          <p:nvPr/>
        </p:nvSpPr>
        <p:spPr>
          <a:xfrm>
            <a:off x="8809650" y="3372392"/>
            <a:ext cx="1553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err="1">
                <a:solidFill>
                  <a:srgbClr val="C00000"/>
                </a:solidFill>
              </a:rPr>
              <a:t>clarifying</a:t>
            </a:r>
            <a:endParaRPr lang="sk-SK" sz="2800" b="1" dirty="0">
              <a:solidFill>
                <a:srgbClr val="C00000"/>
              </a:solidFill>
            </a:endParaRP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DC557285-BE60-456F-8133-5416277E68C3}"/>
              </a:ext>
            </a:extLst>
          </p:cNvPr>
          <p:cNvSpPr txBox="1"/>
          <p:nvPr/>
        </p:nvSpPr>
        <p:spPr>
          <a:xfrm>
            <a:off x="8918376" y="5883709"/>
            <a:ext cx="1737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err="1">
                <a:solidFill>
                  <a:srgbClr val="C00000"/>
                </a:solidFill>
              </a:rPr>
              <a:t>evaluating</a:t>
            </a:r>
            <a:endParaRPr lang="sk-SK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3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86F72289-B015-4EC9-9D60-080DAA51CCA0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4663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4BFB8217-AF95-4939-A8E9-F0294591D789}"/>
              </a:ext>
            </a:extLst>
          </p:cNvPr>
          <p:cNvSpPr txBox="1"/>
          <p:nvPr/>
        </p:nvSpPr>
        <p:spPr>
          <a:xfrm>
            <a:off x="3041668" y="8001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sz="3200" b="1" dirty="0"/>
          </a:p>
        </p:txBody>
      </p:sp>
      <p:pic>
        <p:nvPicPr>
          <p:cNvPr id="1042" name="Picture 18" descr="Výsledok vyhľadávania obrázkov pre dopyt reading comprehension activities poster">
            <a:extLst>
              <a:ext uri="{FF2B5EF4-FFF2-40B4-BE49-F238E27FC236}">
                <a16:creationId xmlns:a16="http://schemas.microsoft.com/office/drawing/2014/main" id="{9EC8EC88-D3C7-4FA1-B0BC-FACE9CF5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422" y="807422"/>
            <a:ext cx="5243155" cy="524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80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nd grade reading comprehension">
            <a:extLst>
              <a:ext uri="{FF2B5EF4-FFF2-40B4-BE49-F238E27FC236}">
                <a16:creationId xmlns:a16="http://schemas.microsoft.com/office/drawing/2014/main" id="{B1895FEE-00ED-4CDD-86EC-6FDD6328A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9" y="1800016"/>
            <a:ext cx="3769631" cy="3263087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8DDA12CE-1E59-404F-AA69-D3227E14A8A7}"/>
              </a:ext>
            </a:extLst>
          </p:cNvPr>
          <p:cNvSpPr/>
          <p:nvPr/>
        </p:nvSpPr>
        <p:spPr>
          <a:xfrm>
            <a:off x="3258353" y="5645200"/>
            <a:ext cx="75296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hlinkClick r:id="rId4"/>
              </a:rPr>
              <a:t>https://www.youtube.com/watch?v=nreDjXoCCpI</a:t>
            </a:r>
            <a:r>
              <a:rPr lang="sk-SK" dirty="0"/>
              <a:t>   </a:t>
            </a:r>
            <a:r>
              <a:rPr lang="sk-SK" dirty="0" err="1"/>
              <a:t>how</a:t>
            </a:r>
            <a:r>
              <a:rPr lang="sk-SK" dirty="0"/>
              <a:t> to </a:t>
            </a:r>
            <a:r>
              <a:rPr lang="sk-SK" dirty="0" err="1"/>
              <a:t>use</a:t>
            </a:r>
            <a:r>
              <a:rPr lang="sk-SK" dirty="0"/>
              <a:t>  </a:t>
            </a:r>
            <a:r>
              <a:rPr lang="sk-SK" dirty="0" err="1"/>
              <a:t>fortune</a:t>
            </a:r>
            <a:r>
              <a:rPr lang="sk-SK" dirty="0"/>
              <a:t> </a:t>
            </a:r>
            <a:r>
              <a:rPr lang="sk-SK" dirty="0" err="1"/>
              <a:t>teller</a:t>
            </a:r>
            <a:endParaRPr lang="sk-SK" dirty="0"/>
          </a:p>
          <a:p>
            <a:r>
              <a:rPr lang="sk-SK" dirty="0">
                <a:hlinkClick r:id="rId5"/>
              </a:rPr>
              <a:t>https://www.youtube.com/watch?v=PAZKv_PVcn0</a:t>
            </a:r>
            <a:r>
              <a:rPr lang="sk-SK" dirty="0"/>
              <a:t>  </a:t>
            </a:r>
            <a:r>
              <a:rPr lang="sk-SK" dirty="0" err="1"/>
              <a:t>how</a:t>
            </a:r>
            <a:r>
              <a:rPr lang="sk-SK" dirty="0"/>
              <a:t> to </a:t>
            </a:r>
            <a:r>
              <a:rPr lang="sk-SK" dirty="0" err="1"/>
              <a:t>make</a:t>
            </a:r>
            <a:r>
              <a:rPr lang="sk-SK" dirty="0"/>
              <a:t> </a:t>
            </a:r>
            <a:r>
              <a:rPr lang="sk-SK" dirty="0" err="1"/>
              <a:t>fortune</a:t>
            </a:r>
            <a:r>
              <a:rPr lang="sk-SK" dirty="0"/>
              <a:t> </a:t>
            </a:r>
            <a:r>
              <a:rPr lang="sk-SK" dirty="0" err="1"/>
              <a:t>teller</a:t>
            </a:r>
            <a:endParaRPr lang="sk-SK" dirty="0"/>
          </a:p>
        </p:txBody>
      </p:sp>
      <p:pic>
        <p:nvPicPr>
          <p:cNvPr id="13316" name="Picture 4" descr="https://4.bp.blogspot.com/-8RCWB9zTp5s/VzOfrAag_7I/AAAAAAAAI-E/wx0rsbuJNcccDpofFhYjDhPxcwwXxcrFwCLcB/s640/cootie_catcher3.png">
            <a:extLst>
              <a:ext uri="{FF2B5EF4-FFF2-40B4-BE49-F238E27FC236}">
                <a16:creationId xmlns:a16="http://schemas.microsoft.com/office/drawing/2014/main" id="{4B320143-8353-4FD0-A116-CB3EB8A3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40" y="847722"/>
            <a:ext cx="4162688" cy="4215381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ok 8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CB3CA5EF-75A3-4FC3-B876-28B40DC60A64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22238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47555DDF-4179-4903-A647-E622EC5E3352}"/>
              </a:ext>
            </a:extLst>
          </p:cNvPr>
          <p:cNvSpPr txBox="1"/>
          <p:nvPr/>
        </p:nvSpPr>
        <p:spPr>
          <a:xfrm>
            <a:off x="6459520" y="566469"/>
            <a:ext cx="501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/>
              <a:t>FORTUNE TELLER</a:t>
            </a:r>
          </a:p>
          <a:p>
            <a:r>
              <a:rPr lang="sk-SK" sz="2800" b="1" dirty="0"/>
              <a:t>                         (COOTIE CATCHER)</a:t>
            </a:r>
          </a:p>
        </p:txBody>
      </p:sp>
    </p:spTree>
    <p:extLst>
      <p:ext uri="{BB962C8B-B14F-4D97-AF65-F5344CB8AC3E}">
        <p14:creationId xmlns:p14="http://schemas.microsoft.com/office/powerpoint/2010/main" val="3413031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73D7D9-5272-4377-91EC-AF168E01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109" y="299309"/>
            <a:ext cx="7119418" cy="1101725"/>
          </a:xfrm>
        </p:spPr>
        <p:txBody>
          <a:bodyPr>
            <a:normAutofit/>
          </a:bodyPr>
          <a:lstStyle/>
          <a:p>
            <a:r>
              <a:rPr lang="sk-SK" sz="3200" b="1" dirty="0">
                <a:latin typeface="+mn-lt"/>
              </a:rPr>
              <a:t>READING COMPREHENSION CUBES</a:t>
            </a:r>
          </a:p>
        </p:txBody>
      </p:sp>
      <p:pic>
        <p:nvPicPr>
          <p:cNvPr id="1026" name="Picture 2" descr="Reading Comprehension Cubes">
            <a:extLst>
              <a:ext uri="{FF2B5EF4-FFF2-40B4-BE49-F238E27FC236}">
                <a16:creationId xmlns:a16="http://schemas.microsoft.com/office/drawing/2014/main" id="{24E2207E-3323-41AF-8B55-C39336466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887" y="1935501"/>
            <a:ext cx="4767620" cy="340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acher Created Resources 20634 Foam: Reading Comprehension Cubes">
            <a:extLst>
              <a:ext uri="{FF2B5EF4-FFF2-40B4-BE49-F238E27FC236}">
                <a16:creationId xmlns:a16="http://schemas.microsoft.com/office/drawing/2014/main" id="{C357A039-2ADE-4E65-80FF-1FE7FC140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62" y="1855510"/>
            <a:ext cx="3059348" cy="39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úvisiaci obrázok">
            <a:extLst>
              <a:ext uri="{FF2B5EF4-FFF2-40B4-BE49-F238E27FC236}">
                <a16:creationId xmlns:a16="http://schemas.microsoft.com/office/drawing/2014/main" id="{8F95B0F0-9462-4A2E-BB08-AE9CC1A2F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356" y="1401034"/>
            <a:ext cx="3895759" cy="479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Výsledok vyhľadávania obrázkov pre dopyt roll and chat activity">
            <a:extLst>
              <a:ext uri="{FF2B5EF4-FFF2-40B4-BE49-F238E27FC236}">
                <a16:creationId xmlns:a16="http://schemas.microsoft.com/office/drawing/2014/main" id="{96B3492F-10F2-4114-BA73-139B3FFDA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7" t="27953" r="12575" b="9157"/>
          <a:stretch/>
        </p:blipFill>
        <p:spPr bwMode="auto">
          <a:xfrm>
            <a:off x="1899924" y="1570772"/>
            <a:ext cx="4223544" cy="4623226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ok 1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B85DC833-58AF-47FC-BB85-74C56C3EE06B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36646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040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BC8CE792-CDBA-447D-8EF0-76F4E4AA399F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79388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Výsledok vyhľadávania obrázkov pre dopyt retelling gloves">
            <a:extLst>
              <a:ext uri="{FF2B5EF4-FFF2-40B4-BE49-F238E27FC236}">
                <a16:creationId xmlns:a16="http://schemas.microsoft.com/office/drawing/2014/main" id="{E91370AD-900B-49EB-9A88-DA922ADB3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t="16104"/>
          <a:stretch/>
        </p:blipFill>
        <p:spPr bwMode="auto">
          <a:xfrm>
            <a:off x="866643" y="545319"/>
            <a:ext cx="4343532" cy="2877048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996CADF-6945-42C4-B4C6-DDF6103FD24F}"/>
              </a:ext>
            </a:extLst>
          </p:cNvPr>
          <p:cNvSpPr txBox="1"/>
          <p:nvPr/>
        </p:nvSpPr>
        <p:spPr>
          <a:xfrm>
            <a:off x="6553393" y="812974"/>
            <a:ext cx="3026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RETELLING GLOVES</a:t>
            </a:r>
          </a:p>
        </p:txBody>
      </p:sp>
      <p:pic>
        <p:nvPicPr>
          <p:cNvPr id="14340" name="Picture 4" descr="Výsledok vyhľadávania obrázkov pre dopyt retelling gloves">
            <a:extLst>
              <a:ext uri="{FF2B5EF4-FFF2-40B4-BE49-F238E27FC236}">
                <a16:creationId xmlns:a16="http://schemas.microsoft.com/office/drawing/2014/main" id="{80F9A4D5-6DF1-46D8-A098-D93D68B20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t="7065" r="4484" b="17572"/>
          <a:stretch/>
        </p:blipFill>
        <p:spPr bwMode="auto">
          <a:xfrm>
            <a:off x="2952559" y="3237347"/>
            <a:ext cx="4515232" cy="2807679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úvisiaci obrázok">
            <a:extLst>
              <a:ext uri="{FF2B5EF4-FFF2-40B4-BE49-F238E27FC236}">
                <a16:creationId xmlns:a16="http://schemas.microsoft.com/office/drawing/2014/main" id="{CA79A769-12D3-47A3-AF76-C591ACFBD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8595" b="13124"/>
          <a:stretch/>
        </p:blipFill>
        <p:spPr bwMode="auto">
          <a:xfrm>
            <a:off x="8066820" y="1812119"/>
            <a:ext cx="3324396" cy="367665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887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ýsledok vyhľadávania obrázkov pre dopyt retelling gloves">
            <a:extLst>
              <a:ext uri="{FF2B5EF4-FFF2-40B4-BE49-F238E27FC236}">
                <a16:creationId xmlns:a16="http://schemas.microsoft.com/office/drawing/2014/main" id="{2549DCBA-8344-465B-B47F-E7B052977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t="17300" r="4430" b="14821"/>
          <a:stretch/>
        </p:blipFill>
        <p:spPr bwMode="auto">
          <a:xfrm>
            <a:off x="946671" y="720625"/>
            <a:ext cx="4230462" cy="3134916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Výsledok vyhľadávania obrázkov pre dopyt retelling rope in the classroom">
            <a:extLst>
              <a:ext uri="{FF2B5EF4-FFF2-40B4-BE49-F238E27FC236}">
                <a16:creationId xmlns:a16="http://schemas.microsoft.com/office/drawing/2014/main" id="{9D0A33D7-782D-49BF-AF4D-76D91A9F7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4" t="4570" r="12635" b="2258"/>
          <a:stretch/>
        </p:blipFill>
        <p:spPr bwMode="auto">
          <a:xfrm>
            <a:off x="9692797" y="756642"/>
            <a:ext cx="1452340" cy="541675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88CE82D1-24C4-4D35-8640-F33AE5E0F5C8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81723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1DA07501-6A57-46A4-A21B-F940DBEF95A9}"/>
              </a:ext>
            </a:extLst>
          </p:cNvPr>
          <p:cNvSpPr txBox="1"/>
          <p:nvPr/>
        </p:nvSpPr>
        <p:spPr>
          <a:xfrm>
            <a:off x="5581281" y="1497414"/>
            <a:ext cx="41115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/>
              <a:t>RETELLING STICKS/ROPE</a:t>
            </a:r>
          </a:p>
          <a:p>
            <a:endParaRPr lang="sk-SK" sz="2800" b="1" dirty="0"/>
          </a:p>
          <a:p>
            <a:r>
              <a:rPr lang="sk-SK" sz="2800" b="1" dirty="0"/>
              <a:t>              </a:t>
            </a:r>
          </a:p>
        </p:txBody>
      </p:sp>
      <p:pic>
        <p:nvPicPr>
          <p:cNvPr id="2050" name="Picture 2" descr="Výsledok vyhľadávania obrázkov pre dopyt retelling wooden spoons">
            <a:extLst>
              <a:ext uri="{FF2B5EF4-FFF2-40B4-BE49-F238E27FC236}">
                <a16:creationId xmlns:a16="http://schemas.microsoft.com/office/drawing/2014/main" id="{D1DE993F-485F-4D66-9BF2-A532F6DB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829" y="3086850"/>
            <a:ext cx="3968506" cy="305052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331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A7C5EDA2-D32F-4049-8F9D-16E8A778CAF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572125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Výsledok vyhľadávania obrázkov pre dopyt reading">
            <a:extLst>
              <a:ext uri="{FF2B5EF4-FFF2-40B4-BE49-F238E27FC236}">
                <a16:creationId xmlns:a16="http://schemas.microsoft.com/office/drawing/2014/main" id="{0BDBB847-0696-40BB-A214-0D2A96542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68" y="940593"/>
            <a:ext cx="9263064" cy="4631532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D056A04C-EC54-48C3-BB40-B50D3D9524B1}"/>
              </a:ext>
            </a:extLst>
          </p:cNvPr>
          <p:cNvSpPr txBox="1"/>
          <p:nvPr/>
        </p:nvSpPr>
        <p:spPr>
          <a:xfrm>
            <a:off x="1733288" y="1285875"/>
            <a:ext cx="527705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2800" dirty="0" err="1"/>
              <a:t>reading</a:t>
            </a:r>
            <a:r>
              <a:rPr lang="sk-SK" sz="2800" dirty="0"/>
              <a:t> </a:t>
            </a:r>
            <a:r>
              <a:rPr lang="sk-SK" sz="2800" dirty="0" err="1"/>
              <a:t>for</a:t>
            </a:r>
            <a:r>
              <a:rPr lang="sk-SK" sz="2800" dirty="0"/>
              <a:t> </a:t>
            </a:r>
            <a:r>
              <a:rPr lang="sk-SK" sz="2800" dirty="0" err="1"/>
              <a:t>pleasure</a:t>
            </a:r>
            <a:r>
              <a:rPr lang="sk-SK" sz="2800" dirty="0"/>
              <a:t> </a:t>
            </a:r>
          </a:p>
          <a:p>
            <a:endParaRPr lang="sk-SK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2800" dirty="0" err="1"/>
              <a:t>reading</a:t>
            </a:r>
            <a:r>
              <a:rPr lang="sk-SK" sz="2800" dirty="0"/>
              <a:t> </a:t>
            </a:r>
            <a:r>
              <a:rPr lang="sk-SK" sz="2800" dirty="0" err="1"/>
              <a:t>comprehension</a:t>
            </a:r>
            <a:r>
              <a:rPr lang="sk-SK" sz="2800" dirty="0"/>
              <a:t> </a:t>
            </a:r>
            <a:r>
              <a:rPr lang="sk-SK" sz="2800" dirty="0" err="1"/>
              <a:t>strategies</a:t>
            </a:r>
            <a:endParaRPr lang="sk-SK" sz="2800" dirty="0"/>
          </a:p>
          <a:p>
            <a:endParaRPr lang="sk-SK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2800" dirty="0" err="1"/>
              <a:t>reading</a:t>
            </a:r>
            <a:r>
              <a:rPr lang="sk-SK" sz="2800" dirty="0"/>
              <a:t> </a:t>
            </a:r>
            <a:r>
              <a:rPr lang="sk-SK" sz="2800" dirty="0" err="1"/>
              <a:t>comprehension</a:t>
            </a:r>
            <a:r>
              <a:rPr lang="sk-SK" sz="2800" dirty="0"/>
              <a:t> </a:t>
            </a:r>
            <a:r>
              <a:rPr lang="sk-SK" sz="2800" dirty="0" err="1"/>
              <a:t>activities</a:t>
            </a:r>
            <a:endParaRPr lang="sk-SK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sk-SK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94260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BD5860F5-5B3C-4731-B05F-5F88E619F498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98927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Súvisiaci obrázok">
            <a:extLst>
              <a:ext uri="{FF2B5EF4-FFF2-40B4-BE49-F238E27FC236}">
                <a16:creationId xmlns:a16="http://schemas.microsoft.com/office/drawing/2014/main" id="{D0FCC6EA-3906-45FA-A0B6-010CD74AD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3" t="6111" r="28303" b="6111"/>
          <a:stretch/>
        </p:blipFill>
        <p:spPr bwMode="auto">
          <a:xfrm>
            <a:off x="3121561" y="1391015"/>
            <a:ext cx="2417416" cy="4644907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úvisiaci obrázok">
            <a:extLst>
              <a:ext uri="{FF2B5EF4-FFF2-40B4-BE49-F238E27FC236}">
                <a16:creationId xmlns:a16="http://schemas.microsoft.com/office/drawing/2014/main" id="{A875BD53-54CA-48AA-8EEC-5CECB2E7F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r="7517"/>
          <a:stretch/>
        </p:blipFill>
        <p:spPr bwMode="auto">
          <a:xfrm>
            <a:off x="492176" y="667404"/>
            <a:ext cx="2235577" cy="387667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4396EF24-58A2-4657-BE88-1C1496297355}"/>
              </a:ext>
            </a:extLst>
          </p:cNvPr>
          <p:cNvSpPr txBox="1"/>
          <p:nvPr/>
        </p:nvSpPr>
        <p:spPr>
          <a:xfrm>
            <a:off x="6047399" y="691843"/>
            <a:ext cx="2762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WANTED POSTER</a:t>
            </a:r>
          </a:p>
        </p:txBody>
      </p:sp>
      <p:pic>
        <p:nvPicPr>
          <p:cNvPr id="1034" name="Picture 10" descr="2nd grade reading comprehension">
            <a:extLst>
              <a:ext uri="{FF2B5EF4-FFF2-40B4-BE49-F238E27FC236}">
                <a16:creationId xmlns:a16="http://schemas.microsoft.com/office/drawing/2014/main" id="{A9648FA5-D0F9-4B98-A05A-FE7C86C10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/>
          <a:stretch/>
        </p:blipFill>
        <p:spPr bwMode="auto">
          <a:xfrm>
            <a:off x="9318566" y="831479"/>
            <a:ext cx="2381101" cy="317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ýsledok vyhľadávania obrázkov pre dopyt wanted poster wolf">
            <a:extLst>
              <a:ext uri="{FF2B5EF4-FFF2-40B4-BE49-F238E27FC236}">
                <a16:creationId xmlns:a16="http://schemas.microsoft.com/office/drawing/2014/main" id="{EEDA3D4B-7EFC-4030-AF79-8805BD240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2186" r="2250" b="2696"/>
          <a:stretch/>
        </p:blipFill>
        <p:spPr bwMode="auto">
          <a:xfrm>
            <a:off x="5809785" y="1992860"/>
            <a:ext cx="3237973" cy="423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879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6FA79B18-0CB1-41B4-9E69-12A09EA25710}"/>
              </a:ext>
            </a:extLst>
          </p:cNvPr>
          <p:cNvSpPr/>
          <p:nvPr/>
        </p:nvSpPr>
        <p:spPr>
          <a:xfrm rot="-5400000">
            <a:off x="435848" y="1599165"/>
            <a:ext cx="3647551" cy="30133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BDC09D26-4597-4408-91C4-60E656CEDCDD}"/>
              </a:ext>
            </a:extLst>
          </p:cNvPr>
          <p:cNvSpPr/>
          <p:nvPr/>
        </p:nvSpPr>
        <p:spPr>
          <a:xfrm rot="5400000">
            <a:off x="4228544" y="1599165"/>
            <a:ext cx="3647551" cy="30133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1" name="Obdĺžnik: zaoblené rohy 10">
            <a:extLst>
              <a:ext uri="{FF2B5EF4-FFF2-40B4-BE49-F238E27FC236}">
                <a16:creationId xmlns:a16="http://schemas.microsoft.com/office/drawing/2014/main" id="{DFE29248-0BCE-4B29-824C-DAE5081C6C5F}"/>
              </a:ext>
            </a:extLst>
          </p:cNvPr>
          <p:cNvSpPr/>
          <p:nvPr/>
        </p:nvSpPr>
        <p:spPr>
          <a:xfrm rot="5400000">
            <a:off x="8123481" y="1584286"/>
            <a:ext cx="3647551" cy="30431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F8776816-2503-4859-A11B-865F6018FC96}"/>
              </a:ext>
            </a:extLst>
          </p:cNvPr>
          <p:cNvSpPr txBox="1"/>
          <p:nvPr/>
        </p:nvSpPr>
        <p:spPr>
          <a:xfrm>
            <a:off x="3933164" y="409131"/>
            <a:ext cx="4325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all" dirty="0"/>
              <a:t> Lifetime Tale in Pictures</a:t>
            </a:r>
            <a:endParaRPr lang="sk-SK" sz="2800" dirty="0"/>
          </a:p>
        </p:txBody>
      </p:sp>
      <p:pic>
        <p:nvPicPr>
          <p:cNvPr id="13" name="Obrázok 12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E64ADF0D-1785-4E70-8662-1360311D728E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98927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505AC4C4-0266-4E17-AE0E-21A0C9C6C2A1}"/>
              </a:ext>
            </a:extLst>
          </p:cNvPr>
          <p:cNvSpPr txBox="1"/>
          <p:nvPr/>
        </p:nvSpPr>
        <p:spPr>
          <a:xfrm>
            <a:off x="1733287" y="4929624"/>
            <a:ext cx="878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err="1"/>
              <a:t>child</a:t>
            </a:r>
            <a:endParaRPr lang="sk-SK" sz="2800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46DFDDF-227C-437A-A188-3410EB240487}"/>
              </a:ext>
            </a:extLst>
          </p:cNvPr>
          <p:cNvSpPr txBox="1"/>
          <p:nvPr/>
        </p:nvSpPr>
        <p:spPr>
          <a:xfrm>
            <a:off x="5627763" y="4906459"/>
            <a:ext cx="93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err="1"/>
              <a:t>adult</a:t>
            </a:r>
            <a:endParaRPr lang="sk-SK" sz="2800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BF9C7C3C-989C-4CBA-A5F5-96DC41D434B4}"/>
              </a:ext>
            </a:extLst>
          </p:cNvPr>
          <p:cNvSpPr txBox="1"/>
          <p:nvPr/>
        </p:nvSpPr>
        <p:spPr>
          <a:xfrm>
            <a:off x="9205027" y="4929624"/>
            <a:ext cx="1731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err="1"/>
              <a:t>old</a:t>
            </a:r>
            <a:r>
              <a:rPr lang="sk-SK" sz="2800" dirty="0"/>
              <a:t> person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1446081-B2AD-4E81-95D4-351E9D30D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35" y="1458292"/>
            <a:ext cx="2580768" cy="3271946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9814F153-3C61-4493-8335-BA27CD7D9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293" y="1441195"/>
            <a:ext cx="2585926" cy="3329301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79A35679-C85E-46C4-A8C1-9A6F4CF84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1" y="1498550"/>
            <a:ext cx="2568302" cy="3271946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1755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[wizardretell1-1%255B6%255D.jpg]">
            <a:extLst>
              <a:ext uri="{FF2B5EF4-FFF2-40B4-BE49-F238E27FC236}">
                <a16:creationId xmlns:a16="http://schemas.microsoft.com/office/drawing/2014/main" id="{28A278DF-ED04-47B5-BD6F-83F32A65E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7"/>
          <a:stretch/>
        </p:blipFill>
        <p:spPr bwMode="auto">
          <a:xfrm>
            <a:off x="1850607" y="2066925"/>
            <a:ext cx="3360947" cy="3678369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[wizardretell2-1%255B5%255D.jpg]">
            <a:extLst>
              <a:ext uri="{FF2B5EF4-FFF2-40B4-BE49-F238E27FC236}">
                <a16:creationId xmlns:a16="http://schemas.microsoft.com/office/drawing/2014/main" id="{CF7BAB03-6076-4356-A667-3F9C5FC02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14306" r="13889" b="5556"/>
          <a:stretch/>
        </p:blipFill>
        <p:spPr bwMode="auto">
          <a:xfrm>
            <a:off x="6980446" y="1020991"/>
            <a:ext cx="3238501" cy="4816017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B86F039D-50CD-4462-B676-5D8D41D8289F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37008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4F222522-1C04-45BA-B6D3-202A71A2CE03}"/>
              </a:ext>
            </a:extLst>
          </p:cNvPr>
          <p:cNvSpPr txBox="1"/>
          <p:nvPr/>
        </p:nvSpPr>
        <p:spPr>
          <a:xfrm>
            <a:off x="1973053" y="942975"/>
            <a:ext cx="333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YELLOW BRICK ROAD</a:t>
            </a:r>
          </a:p>
        </p:txBody>
      </p:sp>
    </p:spTree>
    <p:extLst>
      <p:ext uri="{BB962C8B-B14F-4D97-AF65-F5344CB8AC3E}">
        <p14:creationId xmlns:p14="http://schemas.microsoft.com/office/powerpoint/2010/main" val="2610271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úvisiaci obrázok">
            <a:extLst>
              <a:ext uri="{FF2B5EF4-FFF2-40B4-BE49-F238E27FC236}">
                <a16:creationId xmlns:a16="http://schemas.microsoft.com/office/drawing/2014/main" id="{B740B641-EA1B-4900-B99A-A4BB26DB0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6"/>
          <a:stretch/>
        </p:blipFill>
        <p:spPr bwMode="auto">
          <a:xfrm>
            <a:off x="4059100" y="3148250"/>
            <a:ext cx="4015806" cy="306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tx1"/>
            </a:solidFill>
          </a:ln>
        </p:spPr>
      </p:pic>
      <p:pic>
        <p:nvPicPr>
          <p:cNvPr id="3076" name="Picture 4" descr="Súvisiaci obrázok">
            <a:extLst>
              <a:ext uri="{FF2B5EF4-FFF2-40B4-BE49-F238E27FC236}">
                <a16:creationId xmlns:a16="http://schemas.microsoft.com/office/drawing/2014/main" id="{AFFA2BD4-96DE-4B36-AF54-68E14FF84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3" b="32893"/>
          <a:stretch/>
        </p:blipFill>
        <p:spPr bwMode="auto">
          <a:xfrm>
            <a:off x="601140" y="478432"/>
            <a:ext cx="3729133" cy="2939142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úvisiaci obrázok">
            <a:extLst>
              <a:ext uri="{FF2B5EF4-FFF2-40B4-BE49-F238E27FC236}">
                <a16:creationId xmlns:a16="http://schemas.microsoft.com/office/drawing/2014/main" id="{92444350-2673-4307-BA63-66E52AE31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" b="66910"/>
          <a:stretch/>
        </p:blipFill>
        <p:spPr bwMode="auto">
          <a:xfrm>
            <a:off x="7708057" y="489859"/>
            <a:ext cx="3901775" cy="293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A0D36DB2-1EF3-435C-997F-F29AD72E7876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37008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23DEF429-10C9-42CC-81BE-F13C3E3AF239}"/>
              </a:ext>
            </a:extLst>
          </p:cNvPr>
          <p:cNvSpPr txBox="1"/>
          <p:nvPr/>
        </p:nvSpPr>
        <p:spPr>
          <a:xfrm>
            <a:off x="5054321" y="1291600"/>
            <a:ext cx="1687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TEXT TO...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B8792CCC-A75B-4D08-8F15-A977EBC03FCA}"/>
              </a:ext>
            </a:extLst>
          </p:cNvPr>
          <p:cNvSpPr txBox="1"/>
          <p:nvPr/>
        </p:nvSpPr>
        <p:spPr>
          <a:xfrm>
            <a:off x="686508" y="805267"/>
            <a:ext cx="3567828" cy="22968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sz="2400" b="1" dirty="0"/>
              <a:t>Does anything in this story remind you of anything in your own life?</a:t>
            </a:r>
            <a:endParaRPr lang="sk-SK" sz="2400" b="1" dirty="0"/>
          </a:p>
          <a:p>
            <a:pPr fontAlgn="t"/>
            <a:endParaRPr lang="en-US" sz="2400" b="1" dirty="0"/>
          </a:p>
          <a:p>
            <a:r>
              <a:rPr lang="en-US" sz="2400" b="1" dirty="0"/>
              <a:t>Can you relate to the characters in the</a:t>
            </a:r>
            <a:r>
              <a:rPr lang="en-US" sz="2400" b="1" i="1" dirty="0"/>
              <a:t> </a:t>
            </a:r>
            <a:r>
              <a:rPr lang="en-US" sz="2400" b="1" dirty="0"/>
              <a:t>story?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415D0A1D-7F00-4235-9A85-0084EF9862BC}"/>
              </a:ext>
            </a:extLst>
          </p:cNvPr>
          <p:cNvSpPr txBox="1"/>
          <p:nvPr/>
        </p:nvSpPr>
        <p:spPr>
          <a:xfrm>
            <a:off x="7812395" y="630435"/>
            <a:ext cx="3693097" cy="2677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sz="2400" b="1" dirty="0"/>
              <a:t>What does this remind you of in another book you have read?</a:t>
            </a:r>
            <a:endParaRPr lang="sk-SK" sz="2400" b="1" dirty="0"/>
          </a:p>
          <a:p>
            <a:pPr fontAlgn="t"/>
            <a:endParaRPr lang="en-US" sz="2400" b="1" dirty="0"/>
          </a:p>
          <a:p>
            <a:pPr fontAlgn="t"/>
            <a:r>
              <a:rPr lang="en-US" sz="2400" b="1" dirty="0"/>
              <a:t>How is this text similar to other things you have read?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3FD76FD6-31BD-45B1-857F-26A8F23E7DA0}"/>
              </a:ext>
            </a:extLst>
          </p:cNvPr>
          <p:cNvSpPr txBox="1"/>
          <p:nvPr/>
        </p:nvSpPr>
        <p:spPr>
          <a:xfrm>
            <a:off x="4111616" y="3558150"/>
            <a:ext cx="3901775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sz="2400" b="1" dirty="0"/>
              <a:t>What does this remind you of in the real world?</a:t>
            </a:r>
            <a:endParaRPr lang="sk-SK" sz="2400" b="1" dirty="0"/>
          </a:p>
          <a:p>
            <a:pPr fontAlgn="t"/>
            <a:endParaRPr lang="en-US" sz="2400" b="1" dirty="0"/>
          </a:p>
          <a:p>
            <a:pPr fontAlgn="t"/>
            <a:r>
              <a:rPr lang="en-US" sz="2400" b="1" dirty="0"/>
              <a:t>How are events in this story similar to things that happen in the real world?</a:t>
            </a:r>
          </a:p>
        </p:txBody>
      </p:sp>
      <p:pic>
        <p:nvPicPr>
          <p:cNvPr id="12" name="Picture 14" descr="Súvisiaci obrázok">
            <a:extLst>
              <a:ext uri="{FF2B5EF4-FFF2-40B4-BE49-F238E27FC236}">
                <a16:creationId xmlns:a16="http://schemas.microsoft.com/office/drawing/2014/main" id="{26B129B1-C161-4A63-BB11-165FC9A88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" t="5358" r="4765" b="6226"/>
          <a:stretch/>
        </p:blipFill>
        <p:spPr bwMode="auto">
          <a:xfrm>
            <a:off x="3816696" y="2821173"/>
            <a:ext cx="4491614" cy="340639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128049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D22140A8-49A0-430F-AD3F-B6BC7956A56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712713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Výsledok vyhľadávania obrázkov pre dopyt prediction in reading comprehension">
            <a:extLst>
              <a:ext uri="{FF2B5EF4-FFF2-40B4-BE49-F238E27FC236}">
                <a16:creationId xmlns:a16="http://schemas.microsoft.com/office/drawing/2014/main" id="{EB58EBA8-77B4-47E5-8605-14E89E8A1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/>
          <a:stretch/>
        </p:blipFill>
        <p:spPr bwMode="auto">
          <a:xfrm>
            <a:off x="5439298" y="1541479"/>
            <a:ext cx="5438651" cy="3775041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úvisiaci obrázok">
            <a:extLst>
              <a:ext uri="{FF2B5EF4-FFF2-40B4-BE49-F238E27FC236}">
                <a16:creationId xmlns:a16="http://schemas.microsoft.com/office/drawing/2014/main" id="{B2C25AD8-0B47-44AA-9F94-9F9E0E1DC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9" t="18889" r="13174" b="14167"/>
          <a:stretch/>
        </p:blipFill>
        <p:spPr bwMode="auto">
          <a:xfrm>
            <a:off x="866643" y="1332875"/>
            <a:ext cx="3613706" cy="41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76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Boy in the Striped Pyjamas">
            <a:extLst>
              <a:ext uri="{FF2B5EF4-FFF2-40B4-BE49-F238E27FC236}">
                <a16:creationId xmlns:a16="http://schemas.microsoft.com/office/drawing/2014/main" id="{39EB38DF-B9BE-425F-BB6F-E496E7033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88" y="1152525"/>
            <a:ext cx="3038738" cy="433604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FB528967-E726-423B-9F4F-6AB57A0AD7FD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7756" y="5704642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5A26509A-82D4-4341-AFEF-49444D3CDDAF}"/>
              </a:ext>
            </a:extLst>
          </p:cNvPr>
          <p:cNvSpPr txBox="1"/>
          <p:nvPr/>
        </p:nvSpPr>
        <p:spPr>
          <a:xfrm>
            <a:off x="4171950" y="305068"/>
            <a:ext cx="743902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400" dirty="0"/>
              <a:t>I </a:t>
            </a:r>
            <a:r>
              <a:rPr lang="sk-SK" sz="2400" dirty="0" err="1"/>
              <a:t>think</a:t>
            </a:r>
            <a:r>
              <a:rPr lang="sk-SK" sz="2400" dirty="0"/>
              <a:t>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book</a:t>
            </a:r>
            <a:r>
              <a:rPr lang="sk-SK" sz="2400" dirty="0"/>
              <a:t> </a:t>
            </a:r>
            <a:r>
              <a:rPr lang="sk-SK" sz="2400" dirty="0" err="1"/>
              <a:t>is</a:t>
            </a:r>
            <a:r>
              <a:rPr lang="sk-SK" sz="2400" dirty="0"/>
              <a:t> </a:t>
            </a:r>
            <a:r>
              <a:rPr lang="sk-SK" sz="2400" dirty="0" err="1"/>
              <a:t>about</a:t>
            </a:r>
            <a:r>
              <a:rPr lang="sk-SK" sz="2400" dirty="0"/>
              <a:t> 2 </a:t>
            </a:r>
            <a:r>
              <a:rPr lang="sk-SK" sz="2400" dirty="0" err="1"/>
              <a:t>boys</a:t>
            </a:r>
            <a:r>
              <a:rPr lang="sk-SK" sz="2400" dirty="0"/>
              <a:t>. </a:t>
            </a:r>
            <a:r>
              <a:rPr lang="sk-SK" sz="2400" dirty="0" err="1"/>
              <a:t>One</a:t>
            </a:r>
            <a:r>
              <a:rPr lang="sk-SK" sz="2400" dirty="0"/>
              <a:t> of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boys</a:t>
            </a:r>
            <a:r>
              <a:rPr lang="sk-SK" sz="2400" dirty="0"/>
              <a:t> </a:t>
            </a:r>
            <a:r>
              <a:rPr lang="sk-SK" sz="2400" dirty="0" err="1"/>
              <a:t>looks</a:t>
            </a:r>
            <a:r>
              <a:rPr lang="sk-SK" sz="2400" dirty="0"/>
              <a:t> </a:t>
            </a:r>
            <a:r>
              <a:rPr lang="sk-SK" sz="2400" dirty="0" err="1"/>
              <a:t>like</a:t>
            </a:r>
            <a:r>
              <a:rPr lang="sk-SK" sz="2400" dirty="0"/>
              <a:t> he </a:t>
            </a:r>
            <a:r>
              <a:rPr lang="sk-SK" sz="2400" dirty="0" err="1"/>
              <a:t>is</a:t>
            </a:r>
            <a:r>
              <a:rPr lang="sk-SK" sz="2400" dirty="0"/>
              <a:t> in </a:t>
            </a:r>
            <a:r>
              <a:rPr lang="sk-SK" sz="2400" dirty="0" err="1"/>
              <a:t>prison</a:t>
            </a:r>
            <a:r>
              <a:rPr lang="sk-SK" sz="2400" dirty="0"/>
              <a:t> and he has </a:t>
            </a:r>
            <a:r>
              <a:rPr lang="sk-SK" sz="2400" dirty="0" err="1"/>
              <a:t>made</a:t>
            </a:r>
            <a:r>
              <a:rPr lang="sk-SK" sz="2400" dirty="0"/>
              <a:t> </a:t>
            </a:r>
            <a:r>
              <a:rPr lang="sk-SK" sz="2400" dirty="0" err="1"/>
              <a:t>friends</a:t>
            </a:r>
            <a:r>
              <a:rPr lang="sk-SK" sz="2400" dirty="0"/>
              <a:t> </a:t>
            </a:r>
            <a:r>
              <a:rPr lang="sk-SK" sz="2400" dirty="0" err="1"/>
              <a:t>with</a:t>
            </a:r>
            <a:r>
              <a:rPr lang="sk-SK" sz="2400" dirty="0"/>
              <a:t>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boy</a:t>
            </a:r>
            <a:r>
              <a:rPr lang="sk-SK" sz="2400" dirty="0"/>
              <a:t> </a:t>
            </a:r>
            <a:r>
              <a:rPr lang="sk-SK" sz="2400" dirty="0" err="1"/>
              <a:t>who</a:t>
            </a:r>
            <a:r>
              <a:rPr lang="sk-SK" sz="2400" dirty="0"/>
              <a:t> </a:t>
            </a:r>
            <a:r>
              <a:rPr lang="sk-SK" sz="2400" dirty="0" err="1"/>
              <a:t>isn´t</a:t>
            </a:r>
            <a:r>
              <a:rPr lang="sk-SK" sz="2400" dirty="0"/>
              <a:t>. I </a:t>
            </a:r>
            <a:r>
              <a:rPr lang="sk-SK" sz="2400" dirty="0" err="1"/>
              <a:t>think</a:t>
            </a:r>
            <a:r>
              <a:rPr lang="sk-SK" sz="2400" dirty="0"/>
              <a:t>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boy</a:t>
            </a:r>
            <a:r>
              <a:rPr lang="sk-SK" sz="2400" dirty="0"/>
              <a:t> in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pyjamas</a:t>
            </a:r>
            <a:r>
              <a:rPr lang="sk-SK" sz="2400" dirty="0"/>
              <a:t> </a:t>
            </a:r>
            <a:r>
              <a:rPr lang="sk-SK" sz="2400" dirty="0" err="1"/>
              <a:t>is</a:t>
            </a:r>
            <a:r>
              <a:rPr lang="sk-SK" sz="2400" dirty="0"/>
              <a:t>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main</a:t>
            </a:r>
            <a:r>
              <a:rPr lang="sk-SK" sz="2400" dirty="0"/>
              <a:t> </a:t>
            </a:r>
            <a:r>
              <a:rPr lang="sk-SK" sz="2400" dirty="0" err="1"/>
              <a:t>character</a:t>
            </a:r>
            <a:r>
              <a:rPr lang="sk-SK" sz="2400" dirty="0"/>
              <a:t>.</a:t>
            </a:r>
          </a:p>
          <a:p>
            <a:endParaRPr lang="sk-SK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400" dirty="0" err="1"/>
              <a:t>First</a:t>
            </a:r>
            <a:r>
              <a:rPr lang="sk-SK" sz="2400" dirty="0"/>
              <a:t> I </a:t>
            </a:r>
            <a:r>
              <a:rPr lang="sk-SK" sz="2400" dirty="0" err="1"/>
              <a:t>looked</a:t>
            </a:r>
            <a:r>
              <a:rPr lang="sk-SK" sz="2400" dirty="0"/>
              <a:t> at </a:t>
            </a:r>
            <a:r>
              <a:rPr lang="sk-SK" sz="2400" dirty="0" err="1"/>
              <a:t>the</a:t>
            </a:r>
            <a:r>
              <a:rPr lang="sk-SK" sz="2400" dirty="0"/>
              <a:t> title and </a:t>
            </a:r>
            <a:r>
              <a:rPr lang="sk-SK" sz="2400" dirty="0" err="1"/>
              <a:t>predicted</a:t>
            </a:r>
            <a:r>
              <a:rPr lang="sk-SK" sz="2400" dirty="0"/>
              <a:t>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book</a:t>
            </a:r>
            <a:r>
              <a:rPr lang="sk-SK" sz="2400" dirty="0"/>
              <a:t> </a:t>
            </a:r>
            <a:r>
              <a:rPr lang="sk-SK" sz="2400" dirty="0" err="1"/>
              <a:t>will</a:t>
            </a:r>
            <a:r>
              <a:rPr lang="sk-SK" sz="2400" dirty="0"/>
              <a:t> </a:t>
            </a:r>
            <a:r>
              <a:rPr lang="sk-SK" sz="2400" dirty="0" err="1"/>
              <a:t>be</a:t>
            </a:r>
            <a:r>
              <a:rPr lang="sk-SK" sz="2400" dirty="0"/>
              <a:t> </a:t>
            </a:r>
            <a:r>
              <a:rPr lang="sk-SK" sz="2400" dirty="0" err="1"/>
              <a:t>about</a:t>
            </a:r>
            <a:r>
              <a:rPr lang="sk-SK" sz="2400" dirty="0"/>
              <a:t> a </a:t>
            </a:r>
            <a:r>
              <a:rPr lang="sk-SK" sz="2400" dirty="0" err="1"/>
              <a:t>boy</a:t>
            </a:r>
            <a:r>
              <a:rPr lang="sk-SK" sz="2400" dirty="0"/>
              <a:t>. </a:t>
            </a:r>
            <a:r>
              <a:rPr lang="sk-SK" sz="2400" dirty="0" err="1"/>
              <a:t>Then</a:t>
            </a:r>
            <a:r>
              <a:rPr lang="sk-SK" sz="2400" dirty="0"/>
              <a:t> I </a:t>
            </a:r>
            <a:r>
              <a:rPr lang="sk-SK" sz="2400" dirty="0" err="1"/>
              <a:t>looked</a:t>
            </a:r>
            <a:r>
              <a:rPr lang="sk-SK" sz="2400" dirty="0"/>
              <a:t> at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picture</a:t>
            </a:r>
            <a:r>
              <a:rPr lang="sk-SK" sz="2400" dirty="0"/>
              <a:t> and </a:t>
            </a:r>
            <a:r>
              <a:rPr lang="sk-SK" sz="2400" dirty="0" err="1"/>
              <a:t>noticed</a:t>
            </a:r>
            <a:r>
              <a:rPr lang="sk-SK" sz="2400" dirty="0"/>
              <a:t>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fence</a:t>
            </a:r>
            <a:r>
              <a:rPr lang="sk-SK" sz="2400" dirty="0"/>
              <a:t>. </a:t>
            </a:r>
            <a:r>
              <a:rPr lang="sk-SK" sz="2400" dirty="0" err="1"/>
              <a:t>That´s</a:t>
            </a:r>
            <a:r>
              <a:rPr lang="sk-SK" sz="2400" dirty="0"/>
              <a:t> </a:t>
            </a:r>
            <a:r>
              <a:rPr lang="sk-SK" sz="2400" dirty="0" err="1"/>
              <a:t>why</a:t>
            </a:r>
            <a:r>
              <a:rPr lang="sk-SK" sz="2400" dirty="0"/>
              <a:t> I </a:t>
            </a:r>
            <a:r>
              <a:rPr lang="sk-SK" sz="2400" dirty="0" err="1"/>
              <a:t>predicted</a:t>
            </a:r>
            <a:r>
              <a:rPr lang="sk-SK" sz="2400" dirty="0"/>
              <a:t> </a:t>
            </a:r>
            <a:r>
              <a:rPr lang="sk-SK" sz="2400" dirty="0" err="1"/>
              <a:t>that</a:t>
            </a:r>
            <a:r>
              <a:rPr lang="sk-SK" sz="2400" dirty="0"/>
              <a:t> </a:t>
            </a:r>
            <a:r>
              <a:rPr lang="sk-SK" sz="2400" dirty="0" err="1"/>
              <a:t>one</a:t>
            </a:r>
            <a:r>
              <a:rPr lang="sk-SK" sz="2400" dirty="0"/>
              <a:t> of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boys</a:t>
            </a:r>
            <a:r>
              <a:rPr lang="sk-SK" sz="2400" dirty="0"/>
              <a:t> </a:t>
            </a:r>
            <a:r>
              <a:rPr lang="sk-SK" sz="2400" dirty="0" err="1"/>
              <a:t>is</a:t>
            </a:r>
            <a:r>
              <a:rPr lang="sk-SK" sz="2400" dirty="0"/>
              <a:t> in </a:t>
            </a:r>
            <a:r>
              <a:rPr lang="sk-SK" sz="2400" dirty="0" err="1"/>
              <a:t>prison</a:t>
            </a:r>
            <a:r>
              <a:rPr lang="sk-SK" sz="2400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k-SK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400" dirty="0"/>
              <a:t>I </a:t>
            </a:r>
            <a:r>
              <a:rPr lang="sk-SK" sz="2400" dirty="0" err="1"/>
              <a:t>guessed</a:t>
            </a:r>
            <a:r>
              <a:rPr lang="sk-SK" sz="2400" dirty="0"/>
              <a:t> </a:t>
            </a:r>
            <a:r>
              <a:rPr lang="sk-SK" sz="2400" dirty="0" err="1"/>
              <a:t>that</a:t>
            </a:r>
            <a:r>
              <a:rPr lang="sk-SK" sz="2400" dirty="0"/>
              <a:t>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main</a:t>
            </a:r>
            <a:r>
              <a:rPr lang="sk-SK" sz="2400" dirty="0"/>
              <a:t> </a:t>
            </a:r>
            <a:r>
              <a:rPr lang="sk-SK" sz="2400" dirty="0" err="1"/>
              <a:t>character</a:t>
            </a:r>
            <a:r>
              <a:rPr lang="sk-SK" sz="2400" dirty="0"/>
              <a:t> of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book</a:t>
            </a:r>
            <a:r>
              <a:rPr lang="sk-SK" sz="2400" dirty="0"/>
              <a:t> </a:t>
            </a:r>
            <a:r>
              <a:rPr lang="sk-SK" sz="2400" dirty="0" err="1"/>
              <a:t>is</a:t>
            </a:r>
            <a:r>
              <a:rPr lang="sk-SK" sz="2400" dirty="0"/>
              <a:t>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boy</a:t>
            </a:r>
            <a:r>
              <a:rPr lang="sk-SK" sz="2400" dirty="0"/>
              <a:t> in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pyjamas</a:t>
            </a:r>
            <a:r>
              <a:rPr lang="sk-SK" sz="2400" dirty="0"/>
              <a:t> </a:t>
            </a:r>
            <a:r>
              <a:rPr lang="sk-SK" sz="2400" dirty="0" err="1"/>
              <a:t>because</a:t>
            </a:r>
            <a:r>
              <a:rPr lang="sk-SK" sz="2400" dirty="0"/>
              <a:t> </a:t>
            </a:r>
            <a:r>
              <a:rPr lang="sk-SK" sz="2400" dirty="0" err="1"/>
              <a:t>it</a:t>
            </a:r>
            <a:r>
              <a:rPr lang="sk-SK" sz="2400" dirty="0"/>
              <a:t> </a:t>
            </a:r>
            <a:r>
              <a:rPr lang="sk-SK" sz="2400" dirty="0" err="1"/>
              <a:t>relates</a:t>
            </a:r>
            <a:r>
              <a:rPr lang="sk-SK" sz="2400" dirty="0"/>
              <a:t> to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heading</a:t>
            </a:r>
            <a:r>
              <a:rPr lang="sk-SK" sz="24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k-SK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400" dirty="0"/>
              <a:t>I </a:t>
            </a:r>
            <a:r>
              <a:rPr lang="sk-SK" sz="2400" dirty="0" err="1"/>
              <a:t>predicted</a:t>
            </a:r>
            <a:r>
              <a:rPr lang="sk-SK" sz="2400" dirty="0"/>
              <a:t> he </a:t>
            </a:r>
            <a:r>
              <a:rPr lang="sk-SK" sz="2400" dirty="0" err="1"/>
              <a:t>is</a:t>
            </a:r>
            <a:r>
              <a:rPr lang="sk-SK" sz="2400" dirty="0"/>
              <a:t>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prisoner</a:t>
            </a:r>
            <a:r>
              <a:rPr lang="sk-SK" sz="2400" dirty="0"/>
              <a:t>, </a:t>
            </a:r>
            <a:r>
              <a:rPr lang="sk-SK" sz="2400" dirty="0" err="1"/>
              <a:t>because</a:t>
            </a:r>
            <a:r>
              <a:rPr lang="sk-SK" sz="2400" dirty="0"/>
              <a:t> I </a:t>
            </a:r>
            <a:r>
              <a:rPr lang="sk-SK" sz="2400" dirty="0" err="1"/>
              <a:t>know</a:t>
            </a:r>
            <a:r>
              <a:rPr lang="sk-SK" sz="2400" dirty="0"/>
              <a:t> </a:t>
            </a:r>
            <a:r>
              <a:rPr lang="sk-SK" sz="2400" dirty="0" err="1"/>
              <a:t>that</a:t>
            </a:r>
            <a:r>
              <a:rPr lang="sk-SK" sz="2400" dirty="0"/>
              <a:t> </a:t>
            </a:r>
            <a:r>
              <a:rPr lang="sk-SK" sz="2400" dirty="0" err="1"/>
              <a:t>people</a:t>
            </a:r>
            <a:r>
              <a:rPr lang="sk-SK" sz="2400" dirty="0"/>
              <a:t> in </a:t>
            </a:r>
            <a:r>
              <a:rPr lang="sk-SK" sz="2400" dirty="0" err="1"/>
              <a:t>prison</a:t>
            </a:r>
            <a:r>
              <a:rPr lang="sk-SK" sz="2400" dirty="0"/>
              <a:t> </a:t>
            </a:r>
            <a:r>
              <a:rPr lang="sk-SK" sz="2400" dirty="0" err="1"/>
              <a:t>wear</a:t>
            </a:r>
            <a:r>
              <a:rPr lang="sk-SK" sz="2400" dirty="0"/>
              <a:t> </a:t>
            </a:r>
            <a:r>
              <a:rPr lang="sk-SK" sz="2400" dirty="0" err="1"/>
              <a:t>clothes</a:t>
            </a:r>
            <a:r>
              <a:rPr lang="sk-SK" sz="2400" dirty="0"/>
              <a:t> </a:t>
            </a:r>
            <a:r>
              <a:rPr lang="sk-SK" sz="2400" dirty="0" err="1"/>
              <a:t>similar</a:t>
            </a:r>
            <a:r>
              <a:rPr lang="sk-SK" sz="2400" dirty="0"/>
              <a:t> to </a:t>
            </a:r>
            <a:r>
              <a:rPr lang="sk-SK" sz="2400" dirty="0" err="1"/>
              <a:t>his</a:t>
            </a:r>
            <a:r>
              <a:rPr lang="sk-SK" sz="2400" dirty="0"/>
              <a:t> </a:t>
            </a:r>
            <a:r>
              <a:rPr lang="sk-SK" sz="2400" dirty="0" err="1"/>
              <a:t>clothes</a:t>
            </a:r>
            <a:r>
              <a:rPr lang="sk-SK" sz="2400" dirty="0"/>
              <a:t>.</a:t>
            </a:r>
          </a:p>
          <a:p>
            <a:endParaRPr lang="sk-SK" sz="2000" dirty="0"/>
          </a:p>
          <a:p>
            <a:endParaRPr lang="sk-SK" sz="2000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B451A3C8-059F-4C44-A4E8-6D87C45652E9}"/>
              </a:ext>
            </a:extLst>
          </p:cNvPr>
          <p:cNvSpPr txBox="1"/>
          <p:nvPr/>
        </p:nvSpPr>
        <p:spPr>
          <a:xfrm>
            <a:off x="1638300" y="2781300"/>
            <a:ext cx="126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John </a:t>
            </a:r>
            <a:r>
              <a:rPr lang="sk-SK" dirty="0" err="1">
                <a:solidFill>
                  <a:schemeClr val="bg1"/>
                </a:solidFill>
              </a:rPr>
              <a:t>Boyne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5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ýsledok vyhľadávania obrázkov pre dopyt wolf in three little pigs">
            <a:extLst>
              <a:ext uri="{FF2B5EF4-FFF2-40B4-BE49-F238E27FC236}">
                <a16:creationId xmlns:a16="http://schemas.microsoft.com/office/drawing/2014/main" id="{C1922464-6A32-4687-92C2-E4F09FAAE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8"/>
          <a:stretch/>
        </p:blipFill>
        <p:spPr bwMode="auto">
          <a:xfrm>
            <a:off x="5595807" y="633116"/>
            <a:ext cx="4207813" cy="2542426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ýsledok vyhľadávania obrázkov pre dopyt wolf in three little pigs">
            <a:extLst>
              <a:ext uri="{FF2B5EF4-FFF2-40B4-BE49-F238E27FC236}">
                <a16:creationId xmlns:a16="http://schemas.microsoft.com/office/drawing/2014/main" id="{9900E625-F453-413B-8B6C-4883066EA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69" b="5000"/>
          <a:stretch/>
        </p:blipFill>
        <p:spPr bwMode="auto">
          <a:xfrm>
            <a:off x="2828114" y="3429000"/>
            <a:ext cx="3343579" cy="2765094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úvisiaci obrázok">
            <a:extLst>
              <a:ext uri="{FF2B5EF4-FFF2-40B4-BE49-F238E27FC236}">
                <a16:creationId xmlns:a16="http://schemas.microsoft.com/office/drawing/2014/main" id="{33D28EC4-55D6-464E-AEAA-AD74E6F6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2045" r="6119" b="2045"/>
          <a:stretch/>
        </p:blipFill>
        <p:spPr bwMode="auto">
          <a:xfrm>
            <a:off x="7290138" y="3412482"/>
            <a:ext cx="3940106" cy="2812402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úvisiaci obrázok">
            <a:extLst>
              <a:ext uri="{FF2B5EF4-FFF2-40B4-BE49-F238E27FC236}">
                <a16:creationId xmlns:a16="http://schemas.microsoft.com/office/drawing/2014/main" id="{FE63E0C7-668B-4C3F-AFB9-FB4DD5611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5" t="1667" r="17905" b="4446"/>
          <a:stretch/>
        </p:blipFill>
        <p:spPr bwMode="auto">
          <a:xfrm>
            <a:off x="1000213" y="633116"/>
            <a:ext cx="2537357" cy="319414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FED1D243-6496-4857-A630-21F25310FBC0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93" y="5693663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1335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7C3C1AAF-2E66-4E73-8EA1-B25EAD73B26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22238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Výsledok vyhľadávania obrázkov pre dopyt emptybook">
            <a:extLst>
              <a:ext uri="{FF2B5EF4-FFF2-40B4-BE49-F238E27FC236}">
                <a16:creationId xmlns:a16="http://schemas.microsoft.com/office/drawing/2014/main" id="{F9B8596B-FFC0-4F91-B680-BCC222432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90" y="701649"/>
            <a:ext cx="8562960" cy="545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24DC5905-A62B-4831-B254-0AAA72C3052D}"/>
              </a:ext>
            </a:extLst>
          </p:cNvPr>
          <p:cNvSpPr txBox="1"/>
          <p:nvPr/>
        </p:nvSpPr>
        <p:spPr>
          <a:xfrm>
            <a:off x="2517841" y="1536173"/>
            <a:ext cx="345152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/>
              <a:t>       “</a:t>
            </a:r>
            <a:r>
              <a:rPr lang="sk-SK" sz="2000" dirty="0" err="1"/>
              <a:t>Molly</a:t>
            </a:r>
            <a:r>
              <a:rPr lang="sk-SK" sz="2000" dirty="0"/>
              <a:t>, </a:t>
            </a:r>
            <a:r>
              <a:rPr lang="sk-SK" sz="2000" dirty="0" err="1"/>
              <a:t>come</a:t>
            </a:r>
            <a:r>
              <a:rPr lang="sk-SK" sz="2000" dirty="0"/>
              <a:t> get in </a:t>
            </a:r>
            <a:r>
              <a:rPr lang="sk-SK" sz="2000" dirty="0" err="1"/>
              <a:t>the</a:t>
            </a:r>
            <a:endParaRPr lang="sk-SK" sz="2000" dirty="0"/>
          </a:p>
          <a:p>
            <a:r>
              <a:rPr lang="sk-SK" sz="2000" dirty="0"/>
              <a:t> </a:t>
            </a:r>
            <a:r>
              <a:rPr lang="sk-SK" sz="2000" dirty="0" err="1"/>
              <a:t>car</a:t>
            </a:r>
            <a:r>
              <a:rPr lang="sk-SK" sz="2000" dirty="0"/>
              <a:t>,“ </a:t>
            </a:r>
            <a:r>
              <a:rPr lang="sk-SK" sz="2000" dirty="0" err="1"/>
              <a:t>said</a:t>
            </a:r>
            <a:r>
              <a:rPr lang="sk-SK" sz="2000" dirty="0"/>
              <a:t> </a:t>
            </a:r>
            <a:r>
              <a:rPr lang="sk-SK" sz="2000" dirty="0" err="1"/>
              <a:t>Mum</a:t>
            </a:r>
            <a:r>
              <a:rPr lang="sk-SK" sz="2000" dirty="0"/>
              <a:t>. “</a:t>
            </a:r>
            <a:r>
              <a:rPr lang="sk-SK" sz="2000" dirty="0" err="1"/>
              <a:t>It´s</a:t>
            </a:r>
            <a:r>
              <a:rPr lang="sk-SK" sz="2000" dirty="0"/>
              <a:t> </a:t>
            </a:r>
            <a:r>
              <a:rPr lang="sk-SK" sz="2000" dirty="0" err="1"/>
              <a:t>time</a:t>
            </a:r>
            <a:r>
              <a:rPr lang="sk-SK" sz="2000" dirty="0"/>
              <a:t> to</a:t>
            </a:r>
          </a:p>
          <a:p>
            <a:r>
              <a:rPr lang="sk-SK" sz="2000" dirty="0"/>
              <a:t> go. </a:t>
            </a:r>
            <a:r>
              <a:rPr lang="sk-SK" sz="2000" dirty="0" err="1"/>
              <a:t>Dad</a:t>
            </a:r>
            <a:r>
              <a:rPr lang="sk-SK" sz="2000" dirty="0"/>
              <a:t> and </a:t>
            </a:r>
            <a:r>
              <a:rPr lang="sk-SK" sz="2000" dirty="0" err="1"/>
              <a:t>Bud</a:t>
            </a:r>
            <a:r>
              <a:rPr lang="sk-SK" sz="2000" dirty="0"/>
              <a:t> are </a:t>
            </a:r>
            <a:r>
              <a:rPr lang="sk-SK" sz="2000" dirty="0" err="1"/>
              <a:t>waiting</a:t>
            </a:r>
            <a:r>
              <a:rPr lang="sk-SK" sz="2000" dirty="0"/>
              <a:t>.“</a:t>
            </a:r>
          </a:p>
          <a:p>
            <a:endParaRPr lang="sk-SK" sz="2000" dirty="0"/>
          </a:p>
          <a:p>
            <a:r>
              <a:rPr lang="sk-SK" sz="2000" dirty="0"/>
              <a:t>       “</a:t>
            </a:r>
            <a:r>
              <a:rPr lang="sk-SK" sz="2000" dirty="0" err="1"/>
              <a:t>But</a:t>
            </a:r>
            <a:r>
              <a:rPr lang="sk-SK" sz="2000" dirty="0"/>
              <a:t> I </a:t>
            </a:r>
            <a:r>
              <a:rPr lang="sk-SK" sz="2000" dirty="0" err="1"/>
              <a:t>can´t</a:t>
            </a:r>
            <a:r>
              <a:rPr lang="sk-SK" sz="2000" dirty="0"/>
              <a:t> </a:t>
            </a:r>
            <a:r>
              <a:rPr lang="sk-SK" sz="2000" dirty="0" err="1"/>
              <a:t>find</a:t>
            </a:r>
            <a:r>
              <a:rPr lang="sk-SK" sz="2000" dirty="0"/>
              <a:t> my </a:t>
            </a:r>
            <a:r>
              <a:rPr lang="sk-SK" sz="2000" dirty="0" err="1"/>
              <a:t>towel</a:t>
            </a:r>
            <a:r>
              <a:rPr lang="sk-SK" sz="2000" dirty="0"/>
              <a:t>,“ </a:t>
            </a:r>
          </a:p>
          <a:p>
            <a:r>
              <a:rPr lang="sk-SK" sz="2000" dirty="0" err="1"/>
              <a:t>Molly</a:t>
            </a:r>
            <a:r>
              <a:rPr lang="sk-SK" sz="2000" dirty="0"/>
              <a:t> </a:t>
            </a:r>
            <a:r>
              <a:rPr lang="sk-SK" sz="2000" dirty="0" err="1"/>
              <a:t>screamed</a:t>
            </a:r>
            <a:r>
              <a:rPr lang="sk-SK" sz="2000" dirty="0"/>
              <a:t> </a:t>
            </a:r>
            <a:r>
              <a:rPr lang="sk-SK" sz="2000" dirty="0" err="1"/>
              <a:t>back</a:t>
            </a:r>
            <a:r>
              <a:rPr lang="sk-SK" sz="2000" dirty="0"/>
              <a:t>.</a:t>
            </a:r>
          </a:p>
          <a:p>
            <a:endParaRPr lang="sk-SK" sz="2000" dirty="0"/>
          </a:p>
          <a:p>
            <a:r>
              <a:rPr lang="sk-SK" sz="2000" dirty="0"/>
              <a:t>       “I </a:t>
            </a:r>
            <a:r>
              <a:rPr lang="sk-SK" sz="2000" dirty="0" err="1"/>
              <a:t>have</a:t>
            </a:r>
            <a:r>
              <a:rPr lang="sk-SK" sz="2000" dirty="0"/>
              <a:t> </a:t>
            </a:r>
            <a:r>
              <a:rPr lang="sk-SK" sz="2000" dirty="0" err="1"/>
              <a:t>your</a:t>
            </a:r>
            <a:r>
              <a:rPr lang="sk-SK" sz="2000" dirty="0"/>
              <a:t> </a:t>
            </a:r>
            <a:r>
              <a:rPr lang="sk-SK" sz="2000" dirty="0" err="1"/>
              <a:t>towel</a:t>
            </a:r>
            <a:r>
              <a:rPr lang="sk-SK" sz="2000" dirty="0"/>
              <a:t> in </a:t>
            </a:r>
            <a:r>
              <a:rPr lang="sk-SK" sz="2000" dirty="0" err="1"/>
              <a:t>the</a:t>
            </a:r>
            <a:endParaRPr lang="sk-SK" sz="2000" dirty="0"/>
          </a:p>
          <a:p>
            <a:r>
              <a:rPr lang="sk-SK" sz="2000" dirty="0" err="1"/>
              <a:t>bag</a:t>
            </a:r>
            <a:r>
              <a:rPr lang="sk-SK" sz="2000" dirty="0"/>
              <a:t>. Just get </a:t>
            </a:r>
            <a:r>
              <a:rPr lang="sk-SK" sz="2000" dirty="0" err="1"/>
              <a:t>your</a:t>
            </a:r>
            <a:r>
              <a:rPr lang="sk-SK" sz="2000" dirty="0"/>
              <a:t> </a:t>
            </a:r>
            <a:r>
              <a:rPr lang="sk-SK" sz="2000" dirty="0" err="1"/>
              <a:t>flip</a:t>
            </a:r>
            <a:r>
              <a:rPr lang="sk-SK" sz="2000" dirty="0"/>
              <a:t> </a:t>
            </a:r>
            <a:r>
              <a:rPr lang="sk-SK" sz="2000" dirty="0" err="1"/>
              <a:t>flops</a:t>
            </a:r>
            <a:r>
              <a:rPr lang="sk-SK" sz="2000" dirty="0"/>
              <a:t> on</a:t>
            </a:r>
          </a:p>
          <a:p>
            <a:r>
              <a:rPr lang="sk-SK" sz="2000" dirty="0"/>
              <a:t>and </a:t>
            </a:r>
            <a:r>
              <a:rPr lang="sk-SK" sz="2000" dirty="0" err="1"/>
              <a:t>let´s</a:t>
            </a:r>
            <a:r>
              <a:rPr lang="sk-SK" sz="2000" dirty="0"/>
              <a:t> go. </a:t>
            </a:r>
            <a:r>
              <a:rPr lang="sk-SK" sz="2000" dirty="0" err="1"/>
              <a:t>It´s</a:t>
            </a:r>
            <a:r>
              <a:rPr lang="sk-SK" sz="2000" dirty="0"/>
              <a:t> a </a:t>
            </a:r>
            <a:r>
              <a:rPr lang="sk-SK" sz="2000" dirty="0" err="1"/>
              <a:t>beautiful</a:t>
            </a:r>
            <a:r>
              <a:rPr lang="sk-SK" sz="2000" dirty="0"/>
              <a:t>,</a:t>
            </a:r>
          </a:p>
          <a:p>
            <a:r>
              <a:rPr lang="sk-SK" sz="2000" dirty="0" err="1"/>
              <a:t>sunny</a:t>
            </a:r>
            <a:r>
              <a:rPr lang="sk-SK" sz="2000" dirty="0"/>
              <a:t> </a:t>
            </a:r>
            <a:r>
              <a:rPr lang="sk-SK" sz="2000" dirty="0" err="1"/>
              <a:t>day</a:t>
            </a:r>
            <a:r>
              <a:rPr lang="sk-SK" sz="2000" dirty="0"/>
              <a:t> and </a:t>
            </a:r>
            <a:r>
              <a:rPr lang="sk-SK" sz="2000" dirty="0" err="1"/>
              <a:t>we</a:t>
            </a:r>
            <a:r>
              <a:rPr lang="sk-SK" sz="2000" dirty="0"/>
              <a:t> </a:t>
            </a:r>
            <a:r>
              <a:rPr lang="sk-SK" sz="2000" dirty="0" err="1"/>
              <a:t>don´t</a:t>
            </a:r>
            <a:r>
              <a:rPr lang="sk-SK" sz="2000" dirty="0"/>
              <a:t> </a:t>
            </a:r>
            <a:r>
              <a:rPr lang="sk-SK" sz="2000" dirty="0" err="1"/>
              <a:t>want</a:t>
            </a:r>
            <a:r>
              <a:rPr lang="sk-SK" sz="2000" dirty="0"/>
              <a:t> </a:t>
            </a:r>
          </a:p>
          <a:p>
            <a:r>
              <a:rPr lang="sk-SK" sz="2000" dirty="0"/>
              <a:t>to miss </a:t>
            </a:r>
            <a:r>
              <a:rPr lang="sk-SK" sz="2000" dirty="0" err="1"/>
              <a:t>any</a:t>
            </a:r>
            <a:r>
              <a:rPr lang="sk-SK" sz="2000" dirty="0"/>
              <a:t> of </a:t>
            </a:r>
            <a:r>
              <a:rPr lang="sk-SK" sz="2000" dirty="0" err="1"/>
              <a:t>the</a:t>
            </a:r>
            <a:r>
              <a:rPr lang="sk-SK" sz="2000" dirty="0"/>
              <a:t> </a:t>
            </a:r>
            <a:r>
              <a:rPr lang="sk-SK" sz="2000" dirty="0" err="1"/>
              <a:t>fun</a:t>
            </a:r>
            <a:r>
              <a:rPr lang="sk-SK" sz="2000" dirty="0"/>
              <a:t>.“  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90BC22EC-5A2F-478A-8EF4-CD2E79E429E0}"/>
              </a:ext>
            </a:extLst>
          </p:cNvPr>
          <p:cNvSpPr txBox="1"/>
          <p:nvPr/>
        </p:nvSpPr>
        <p:spPr>
          <a:xfrm>
            <a:off x="6447575" y="2767279"/>
            <a:ext cx="35762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err="1"/>
              <a:t>Molly</a:t>
            </a:r>
            <a:r>
              <a:rPr lang="sk-SK" sz="2000" dirty="0"/>
              <a:t> </a:t>
            </a:r>
            <a:r>
              <a:rPr lang="sk-SK" sz="2000" dirty="0" err="1"/>
              <a:t>slipped</a:t>
            </a:r>
            <a:r>
              <a:rPr lang="sk-SK" sz="2000" dirty="0"/>
              <a:t> </a:t>
            </a:r>
            <a:r>
              <a:rPr lang="sk-SK" sz="2000" dirty="0" err="1"/>
              <a:t>her</a:t>
            </a:r>
            <a:r>
              <a:rPr lang="sk-SK" sz="2000" dirty="0"/>
              <a:t> </a:t>
            </a:r>
            <a:r>
              <a:rPr lang="sk-SK" sz="2000" dirty="0" err="1"/>
              <a:t>flip</a:t>
            </a:r>
            <a:r>
              <a:rPr lang="sk-SK" sz="2000" dirty="0"/>
              <a:t> </a:t>
            </a:r>
            <a:r>
              <a:rPr lang="sk-SK" sz="2000" dirty="0" err="1"/>
              <a:t>flop</a:t>
            </a:r>
            <a:r>
              <a:rPr lang="sk-SK" sz="2000" dirty="0"/>
              <a:t> on </a:t>
            </a:r>
          </a:p>
          <a:p>
            <a:r>
              <a:rPr lang="sk-SK" sz="2000" dirty="0"/>
              <a:t>as </a:t>
            </a:r>
            <a:r>
              <a:rPr lang="sk-SK" sz="2000" dirty="0" err="1"/>
              <a:t>fast</a:t>
            </a:r>
            <a:r>
              <a:rPr lang="sk-SK" sz="2000" dirty="0"/>
              <a:t> as </a:t>
            </a:r>
            <a:r>
              <a:rPr lang="sk-SK" sz="2000" dirty="0" err="1"/>
              <a:t>she</a:t>
            </a:r>
            <a:r>
              <a:rPr lang="sk-SK" sz="2000" dirty="0"/>
              <a:t> </a:t>
            </a:r>
            <a:r>
              <a:rPr lang="sk-SK" sz="2000" dirty="0" err="1"/>
              <a:t>could</a:t>
            </a:r>
            <a:r>
              <a:rPr lang="sk-SK" sz="2000" dirty="0"/>
              <a:t> and </a:t>
            </a:r>
            <a:r>
              <a:rPr lang="sk-SK" sz="2000" dirty="0" err="1"/>
              <a:t>climbed</a:t>
            </a:r>
            <a:r>
              <a:rPr lang="sk-SK" sz="2000" dirty="0"/>
              <a:t> </a:t>
            </a:r>
          </a:p>
          <a:p>
            <a:r>
              <a:rPr lang="sk-SK" sz="2000" dirty="0" err="1"/>
              <a:t>into</a:t>
            </a:r>
            <a:r>
              <a:rPr lang="sk-SK" sz="2000" dirty="0"/>
              <a:t> </a:t>
            </a:r>
            <a:r>
              <a:rPr lang="sk-SK" sz="2000" dirty="0" err="1"/>
              <a:t>the</a:t>
            </a:r>
            <a:r>
              <a:rPr lang="sk-SK" sz="2000" dirty="0"/>
              <a:t> </a:t>
            </a:r>
            <a:r>
              <a:rPr lang="sk-SK" sz="2000" dirty="0" err="1"/>
              <a:t>back</a:t>
            </a:r>
            <a:r>
              <a:rPr lang="sk-SK" sz="2000" dirty="0"/>
              <a:t> </a:t>
            </a:r>
            <a:r>
              <a:rPr lang="sk-SK" sz="2000" dirty="0" err="1"/>
              <a:t>seat</a:t>
            </a:r>
            <a:r>
              <a:rPr lang="sk-SK" sz="2000" dirty="0"/>
              <a:t>. </a:t>
            </a:r>
          </a:p>
          <a:p>
            <a:r>
              <a:rPr lang="sk-SK" sz="2000" dirty="0" err="1"/>
              <a:t>It</a:t>
            </a:r>
            <a:r>
              <a:rPr lang="sk-SK" sz="2000" dirty="0"/>
              <a:t> </a:t>
            </a:r>
            <a:r>
              <a:rPr lang="sk-SK" sz="2000" dirty="0" err="1"/>
              <a:t>was</a:t>
            </a:r>
            <a:r>
              <a:rPr lang="sk-SK" sz="2000" dirty="0"/>
              <a:t> </a:t>
            </a:r>
            <a:r>
              <a:rPr lang="sk-SK" sz="2000" dirty="0" err="1"/>
              <a:t>going</a:t>
            </a:r>
            <a:r>
              <a:rPr lang="sk-SK" sz="2000" dirty="0"/>
              <a:t> to </a:t>
            </a:r>
            <a:r>
              <a:rPr lang="sk-SK" sz="2000" dirty="0" err="1"/>
              <a:t>be</a:t>
            </a:r>
            <a:r>
              <a:rPr lang="sk-SK" sz="2000" dirty="0"/>
              <a:t> a </a:t>
            </a:r>
            <a:r>
              <a:rPr lang="sk-SK" sz="2000" dirty="0" err="1"/>
              <a:t>long</a:t>
            </a:r>
            <a:r>
              <a:rPr lang="sk-SK" sz="2000" dirty="0"/>
              <a:t> </a:t>
            </a:r>
            <a:r>
              <a:rPr lang="sk-SK" sz="2000" dirty="0" err="1"/>
              <a:t>ride</a:t>
            </a:r>
            <a:r>
              <a:rPr lang="sk-SK" sz="2000" dirty="0"/>
              <a:t>. </a:t>
            </a:r>
          </a:p>
        </p:txBody>
      </p:sp>
      <p:pic>
        <p:nvPicPr>
          <p:cNvPr id="1040" name="Picture 16" descr="Výsledok vyhľadávania obrázkov pre dopyt towel in transparent background">
            <a:extLst>
              <a:ext uri="{FF2B5EF4-FFF2-40B4-BE49-F238E27FC236}">
                <a16:creationId xmlns:a16="http://schemas.microsoft.com/office/drawing/2014/main" id="{DBF7B2C8-A2AC-41FE-8CBC-199162C1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246" y="1292045"/>
            <a:ext cx="1700029" cy="111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Výsledok vyhľadávania obrázkov pre dopyt flip flop">
            <a:extLst>
              <a:ext uri="{FF2B5EF4-FFF2-40B4-BE49-F238E27FC236}">
                <a16:creationId xmlns:a16="http://schemas.microsoft.com/office/drawing/2014/main" id="{DC97C58D-3E3A-4FB9-8044-67F3E8A8A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111" y="4473779"/>
            <a:ext cx="1645164" cy="90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Výsledok vyhľadávania obrázkov pre dopyt question mark empty">
            <a:extLst>
              <a:ext uri="{FF2B5EF4-FFF2-40B4-BE49-F238E27FC236}">
                <a16:creationId xmlns:a16="http://schemas.microsoft.com/office/drawing/2014/main" id="{6AEF7334-45BF-4CA9-9F21-A7BF43890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877" y="1461573"/>
            <a:ext cx="2072786" cy="344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07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7C3C1AAF-2E66-4E73-8EA1-B25EAD73B261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22238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Výsledok vyhľadávania obrázkov pre dopyt emptybook">
            <a:extLst>
              <a:ext uri="{FF2B5EF4-FFF2-40B4-BE49-F238E27FC236}">
                <a16:creationId xmlns:a16="http://schemas.microsoft.com/office/drawing/2014/main" id="{F9B8596B-FFC0-4F91-B680-BCC222432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839" y="653244"/>
            <a:ext cx="8769672" cy="558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D021231A-9203-4FFC-AD57-8299A548A8F8}"/>
              </a:ext>
            </a:extLst>
          </p:cNvPr>
          <p:cNvSpPr txBox="1"/>
          <p:nvPr/>
        </p:nvSpPr>
        <p:spPr>
          <a:xfrm>
            <a:off x="2280453" y="2737799"/>
            <a:ext cx="4175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        </a:t>
            </a:r>
            <a:r>
              <a:rPr lang="sk-SK" sz="2000" dirty="0" err="1"/>
              <a:t>The</a:t>
            </a:r>
            <a:r>
              <a:rPr lang="sk-SK" sz="2000" dirty="0"/>
              <a:t> </a:t>
            </a:r>
            <a:r>
              <a:rPr lang="sk-SK" sz="2000" dirty="0" err="1"/>
              <a:t>boot</a:t>
            </a:r>
            <a:r>
              <a:rPr lang="sk-SK" sz="2000" dirty="0"/>
              <a:t> of </a:t>
            </a:r>
            <a:r>
              <a:rPr lang="sk-SK" sz="2000" dirty="0" err="1"/>
              <a:t>the</a:t>
            </a:r>
            <a:r>
              <a:rPr lang="sk-SK" sz="2000" dirty="0"/>
              <a:t> </a:t>
            </a:r>
            <a:r>
              <a:rPr lang="sk-SK" sz="2000" dirty="0" err="1"/>
              <a:t>car</a:t>
            </a:r>
            <a:r>
              <a:rPr lang="sk-SK" sz="2000" dirty="0"/>
              <a:t> </a:t>
            </a:r>
            <a:r>
              <a:rPr lang="sk-SK" sz="2000" dirty="0" err="1"/>
              <a:t>was</a:t>
            </a:r>
            <a:r>
              <a:rPr lang="sk-SK" sz="2000" dirty="0"/>
              <a:t> </a:t>
            </a:r>
          </a:p>
          <a:p>
            <a:r>
              <a:rPr lang="sk-SK" sz="2000" dirty="0" err="1"/>
              <a:t>filled</a:t>
            </a:r>
            <a:r>
              <a:rPr lang="sk-SK" sz="2000" dirty="0"/>
              <a:t> </a:t>
            </a:r>
            <a:r>
              <a:rPr lang="sk-SK" sz="2000" dirty="0" err="1"/>
              <a:t>with</a:t>
            </a:r>
            <a:r>
              <a:rPr lang="sk-SK" sz="2000" dirty="0"/>
              <a:t> </a:t>
            </a:r>
            <a:r>
              <a:rPr lang="sk-SK" sz="2000" dirty="0" err="1"/>
              <a:t>everything</a:t>
            </a:r>
            <a:r>
              <a:rPr lang="sk-SK" sz="2000" dirty="0"/>
              <a:t> </a:t>
            </a:r>
            <a:r>
              <a:rPr lang="sk-SK" sz="2000" dirty="0" err="1"/>
              <a:t>they</a:t>
            </a:r>
            <a:r>
              <a:rPr lang="sk-SK" sz="2000" dirty="0"/>
              <a:t> </a:t>
            </a:r>
            <a:r>
              <a:rPr lang="sk-SK" sz="2000" dirty="0" err="1"/>
              <a:t>needed</a:t>
            </a:r>
            <a:r>
              <a:rPr lang="sk-SK" sz="2000" dirty="0"/>
              <a:t> </a:t>
            </a:r>
          </a:p>
          <a:p>
            <a:r>
              <a:rPr lang="sk-SK" sz="2000" dirty="0" err="1"/>
              <a:t>for</a:t>
            </a:r>
            <a:r>
              <a:rPr lang="sk-SK" sz="2000" dirty="0"/>
              <a:t> </a:t>
            </a:r>
            <a:r>
              <a:rPr lang="sk-SK" sz="2000" dirty="0" err="1"/>
              <a:t>the</a:t>
            </a:r>
            <a:r>
              <a:rPr lang="sk-SK" sz="2000" dirty="0"/>
              <a:t> trip. </a:t>
            </a:r>
            <a:r>
              <a:rPr lang="sk-SK" sz="2000" dirty="0" err="1"/>
              <a:t>Dad´s</a:t>
            </a:r>
            <a:r>
              <a:rPr lang="sk-SK" sz="2000" dirty="0"/>
              <a:t> </a:t>
            </a:r>
            <a:r>
              <a:rPr lang="sk-SK" sz="2000" dirty="0" err="1"/>
              <a:t>fishing</a:t>
            </a:r>
            <a:r>
              <a:rPr lang="sk-SK" sz="2000" dirty="0"/>
              <a:t> rod and </a:t>
            </a:r>
            <a:r>
              <a:rPr lang="sk-SK" sz="2000" dirty="0" err="1"/>
              <a:t>tackle</a:t>
            </a:r>
            <a:r>
              <a:rPr lang="sk-SK" sz="2000" dirty="0"/>
              <a:t> box </a:t>
            </a:r>
            <a:r>
              <a:rPr lang="sk-SK" sz="2000" dirty="0" err="1"/>
              <a:t>were</a:t>
            </a:r>
            <a:r>
              <a:rPr lang="sk-SK" sz="2000" dirty="0"/>
              <a:t> </a:t>
            </a:r>
            <a:r>
              <a:rPr lang="sk-SK" sz="2000" dirty="0" err="1"/>
              <a:t>rattling</a:t>
            </a:r>
            <a:r>
              <a:rPr lang="sk-SK" sz="2000" dirty="0"/>
              <a:t> in </a:t>
            </a:r>
            <a:r>
              <a:rPr lang="sk-SK" sz="2000" dirty="0" err="1"/>
              <a:t>the</a:t>
            </a:r>
            <a:endParaRPr lang="sk-SK" sz="2000" dirty="0"/>
          </a:p>
          <a:p>
            <a:r>
              <a:rPr lang="sk-SK" sz="2000" dirty="0" err="1"/>
              <a:t>back</a:t>
            </a:r>
            <a:r>
              <a:rPr lang="sk-SK" sz="2000" dirty="0"/>
              <a:t>. </a:t>
            </a:r>
            <a:r>
              <a:rPr lang="sk-SK" sz="2000" dirty="0" err="1"/>
              <a:t>Bud</a:t>
            </a:r>
            <a:r>
              <a:rPr lang="sk-SK" sz="2000" dirty="0"/>
              <a:t> </a:t>
            </a:r>
            <a:r>
              <a:rPr lang="sk-SK" sz="2000" dirty="0" err="1"/>
              <a:t>was</a:t>
            </a:r>
            <a:r>
              <a:rPr lang="sk-SK" sz="2000" dirty="0"/>
              <a:t> </a:t>
            </a:r>
            <a:r>
              <a:rPr lang="sk-SK" sz="2000" dirty="0" err="1"/>
              <a:t>playing</a:t>
            </a:r>
            <a:r>
              <a:rPr lang="sk-SK" sz="2000" dirty="0"/>
              <a:t> </a:t>
            </a:r>
            <a:r>
              <a:rPr lang="sk-SK" sz="2000" dirty="0" err="1"/>
              <a:t>with</a:t>
            </a:r>
            <a:r>
              <a:rPr lang="sk-SK" sz="2000" dirty="0"/>
              <a:t> a </a:t>
            </a:r>
            <a:r>
              <a:rPr lang="sk-SK" sz="2000" dirty="0" err="1"/>
              <a:t>torch</a:t>
            </a:r>
            <a:endParaRPr lang="sk-SK" sz="2000" dirty="0"/>
          </a:p>
          <a:p>
            <a:r>
              <a:rPr lang="sk-SK" sz="2000" dirty="0"/>
              <a:t>in </a:t>
            </a:r>
            <a:r>
              <a:rPr lang="sk-SK" sz="2000" dirty="0" err="1"/>
              <a:t>his</a:t>
            </a:r>
            <a:r>
              <a:rPr lang="sk-SK" sz="2000" dirty="0"/>
              <a:t> </a:t>
            </a:r>
            <a:r>
              <a:rPr lang="sk-SK" sz="2000" dirty="0" err="1"/>
              <a:t>hands</a:t>
            </a:r>
            <a:r>
              <a:rPr lang="sk-SK" sz="2000" dirty="0"/>
              <a:t>.</a:t>
            </a:r>
          </a:p>
        </p:txBody>
      </p:sp>
      <p:pic>
        <p:nvPicPr>
          <p:cNvPr id="2050" name="Picture 2" descr="Výsledok vyhľadávania obrázkov pre dopyt torch">
            <a:extLst>
              <a:ext uri="{FF2B5EF4-FFF2-40B4-BE49-F238E27FC236}">
                <a16:creationId xmlns:a16="http://schemas.microsoft.com/office/drawing/2014/main" id="{F55318C7-F831-436E-8F8C-84F5635DD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735" y="4974041"/>
            <a:ext cx="1039762" cy="69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F989636A-0195-4433-AE96-C97DD0603A92}"/>
              </a:ext>
            </a:extLst>
          </p:cNvPr>
          <p:cNvSpPr txBox="1"/>
          <p:nvPr/>
        </p:nvSpPr>
        <p:spPr>
          <a:xfrm>
            <a:off x="6455876" y="2076080"/>
            <a:ext cx="37006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/>
              <a:t>         </a:t>
            </a:r>
            <a:r>
              <a:rPr lang="sk-SK" sz="2000" dirty="0" err="1"/>
              <a:t>Molly</a:t>
            </a:r>
            <a:r>
              <a:rPr lang="sk-SK" sz="2000" dirty="0"/>
              <a:t> </a:t>
            </a:r>
            <a:r>
              <a:rPr lang="sk-SK" sz="2000" dirty="0" err="1"/>
              <a:t>knew</a:t>
            </a:r>
            <a:r>
              <a:rPr lang="sk-SK" sz="2000" dirty="0"/>
              <a:t> </a:t>
            </a:r>
            <a:r>
              <a:rPr lang="sk-SK" sz="2000" dirty="0" err="1"/>
              <a:t>it</a:t>
            </a:r>
            <a:r>
              <a:rPr lang="sk-SK" sz="2000" dirty="0"/>
              <a:t> </a:t>
            </a:r>
            <a:r>
              <a:rPr lang="sk-SK" sz="2000" dirty="0" err="1"/>
              <a:t>is</a:t>
            </a:r>
            <a:r>
              <a:rPr lang="sk-SK" sz="2000" dirty="0"/>
              <a:t> </a:t>
            </a:r>
            <a:r>
              <a:rPr lang="sk-SK" sz="2000" dirty="0" err="1"/>
              <a:t>going</a:t>
            </a:r>
            <a:r>
              <a:rPr lang="sk-SK" sz="2000" dirty="0"/>
              <a:t> to </a:t>
            </a:r>
            <a:r>
              <a:rPr lang="sk-SK" sz="2000" dirty="0" err="1"/>
              <a:t>be</a:t>
            </a:r>
            <a:r>
              <a:rPr lang="sk-SK" sz="2000" dirty="0"/>
              <a:t> </a:t>
            </a:r>
          </a:p>
          <a:p>
            <a:r>
              <a:rPr lang="sk-SK" sz="2000" dirty="0"/>
              <a:t>a </a:t>
            </a:r>
            <a:r>
              <a:rPr lang="sk-SK" sz="2000" dirty="0" err="1"/>
              <a:t>long</a:t>
            </a:r>
            <a:r>
              <a:rPr lang="sk-SK" sz="2000" dirty="0"/>
              <a:t> </a:t>
            </a:r>
            <a:r>
              <a:rPr lang="sk-SK" sz="2000" dirty="0" err="1"/>
              <a:t>ride</a:t>
            </a:r>
            <a:r>
              <a:rPr lang="sk-SK" sz="2000" dirty="0"/>
              <a:t> so </a:t>
            </a:r>
            <a:r>
              <a:rPr lang="sk-SK" sz="2000" dirty="0" err="1"/>
              <a:t>she</a:t>
            </a:r>
            <a:r>
              <a:rPr lang="sk-SK" sz="2000" dirty="0"/>
              <a:t> </a:t>
            </a:r>
            <a:r>
              <a:rPr lang="sk-SK" sz="2000" dirty="0" err="1"/>
              <a:t>grabbed</a:t>
            </a:r>
            <a:r>
              <a:rPr lang="sk-SK" sz="2000" dirty="0"/>
              <a:t> </a:t>
            </a:r>
            <a:r>
              <a:rPr lang="sk-SK" sz="2000" dirty="0" err="1"/>
              <a:t>her</a:t>
            </a:r>
            <a:endParaRPr lang="sk-SK" sz="2000" dirty="0"/>
          </a:p>
          <a:p>
            <a:r>
              <a:rPr lang="sk-SK" sz="2000" dirty="0" err="1"/>
              <a:t>sleeping</a:t>
            </a:r>
            <a:r>
              <a:rPr lang="sk-SK" sz="2000" dirty="0"/>
              <a:t> </a:t>
            </a:r>
            <a:r>
              <a:rPr lang="sk-SK" sz="2000" dirty="0" err="1"/>
              <a:t>bag</a:t>
            </a:r>
            <a:r>
              <a:rPr lang="sk-SK" sz="2000" dirty="0"/>
              <a:t> and </a:t>
            </a:r>
            <a:r>
              <a:rPr lang="sk-SK" sz="2000" dirty="0" err="1"/>
              <a:t>rested</a:t>
            </a:r>
            <a:r>
              <a:rPr lang="sk-SK" sz="2000" dirty="0"/>
              <a:t> </a:t>
            </a:r>
            <a:r>
              <a:rPr lang="sk-SK" sz="2000" dirty="0" err="1"/>
              <a:t>her</a:t>
            </a:r>
            <a:r>
              <a:rPr lang="sk-SK" sz="2000" dirty="0"/>
              <a:t> </a:t>
            </a:r>
            <a:r>
              <a:rPr lang="sk-SK" sz="2000" dirty="0" err="1"/>
              <a:t>head</a:t>
            </a:r>
            <a:r>
              <a:rPr lang="sk-SK" sz="2000" dirty="0"/>
              <a:t> </a:t>
            </a:r>
          </a:p>
          <a:p>
            <a:r>
              <a:rPr lang="sk-SK" sz="2000" dirty="0"/>
              <a:t>on </a:t>
            </a:r>
            <a:r>
              <a:rPr lang="sk-SK" sz="2000" dirty="0" err="1"/>
              <a:t>it</a:t>
            </a:r>
            <a:r>
              <a:rPr lang="sk-SK" dirty="0"/>
              <a:t>.</a:t>
            </a:r>
          </a:p>
        </p:txBody>
      </p:sp>
      <p:pic>
        <p:nvPicPr>
          <p:cNvPr id="2056" name="Picture 8" descr="Súvisiaci obrázok">
            <a:extLst>
              <a:ext uri="{FF2B5EF4-FFF2-40B4-BE49-F238E27FC236}">
                <a16:creationId xmlns:a16="http://schemas.microsoft.com/office/drawing/2014/main" id="{A60C6C5F-D1F2-48A0-BBDD-007F22BF2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 bwMode="auto">
          <a:xfrm>
            <a:off x="2676979" y="1156690"/>
            <a:ext cx="988181" cy="115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úvisiaci obrázok">
            <a:extLst>
              <a:ext uri="{FF2B5EF4-FFF2-40B4-BE49-F238E27FC236}">
                <a16:creationId xmlns:a16="http://schemas.microsoft.com/office/drawing/2014/main" id="{EF221258-35AD-4387-9562-2B28CB234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637" y="1190784"/>
            <a:ext cx="1300084" cy="13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Výsledok vyhľadávania obrázkov pre dopyt question mark empty">
            <a:extLst>
              <a:ext uri="{FF2B5EF4-FFF2-40B4-BE49-F238E27FC236}">
                <a16:creationId xmlns:a16="http://schemas.microsoft.com/office/drawing/2014/main" id="{FDCCBE00-60A4-4667-ACA0-869D76810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976" y="5366040"/>
            <a:ext cx="346410" cy="57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Výsledok vyhľadávania obrázkov pre dopyt girl is sleeping on sleeping bag clip art">
            <a:extLst>
              <a:ext uri="{FF2B5EF4-FFF2-40B4-BE49-F238E27FC236}">
                <a16:creationId xmlns:a16="http://schemas.microsoft.com/office/drawing/2014/main" id="{EE85BE63-43CE-4A51-AF0A-B4AF2C66A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33" y="4209349"/>
            <a:ext cx="1371906" cy="1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Výsledok vyhľadávania obrázkov pre dopyt question mark empty">
            <a:extLst>
              <a:ext uri="{FF2B5EF4-FFF2-40B4-BE49-F238E27FC236}">
                <a16:creationId xmlns:a16="http://schemas.microsoft.com/office/drawing/2014/main" id="{F5B6BE7E-6844-4EE2-ACE9-CF6E1B794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85" y="1707436"/>
            <a:ext cx="2072786" cy="344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93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7C3C1AAF-2E66-4E73-8EA1-B25EAD73B26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22238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Výsledok vyhľadávania obrázkov pre dopyt emptybook">
            <a:extLst>
              <a:ext uri="{FF2B5EF4-FFF2-40B4-BE49-F238E27FC236}">
                <a16:creationId xmlns:a16="http://schemas.microsoft.com/office/drawing/2014/main" id="{352D6F3E-6974-4F32-A67E-723243632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757" y="590048"/>
            <a:ext cx="8686485" cy="553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817C1666-8A8E-4CEA-BBC8-B241E20E0E75}"/>
              </a:ext>
            </a:extLst>
          </p:cNvPr>
          <p:cNvSpPr txBox="1"/>
          <p:nvPr/>
        </p:nvSpPr>
        <p:spPr>
          <a:xfrm>
            <a:off x="2594325" y="3098459"/>
            <a:ext cx="30301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        </a:t>
            </a:r>
            <a:r>
              <a:rPr lang="sk-SK" sz="2000" dirty="0" err="1"/>
              <a:t>The</a:t>
            </a:r>
            <a:r>
              <a:rPr lang="sk-SK" sz="2000" dirty="0"/>
              <a:t> </a:t>
            </a:r>
            <a:r>
              <a:rPr lang="sk-SK" sz="2000" dirty="0" err="1"/>
              <a:t>family</a:t>
            </a:r>
            <a:r>
              <a:rPr lang="sk-SK" sz="2000" dirty="0"/>
              <a:t> </a:t>
            </a:r>
            <a:r>
              <a:rPr lang="sk-SK" sz="2000" dirty="0" err="1"/>
              <a:t>was</a:t>
            </a:r>
            <a:r>
              <a:rPr lang="sk-SK" sz="2000" dirty="0"/>
              <a:t> </a:t>
            </a:r>
            <a:r>
              <a:rPr lang="sk-SK" sz="2000" dirty="0" err="1"/>
              <a:t>off</a:t>
            </a:r>
            <a:r>
              <a:rPr lang="sk-SK" sz="2000" dirty="0"/>
              <a:t> on </a:t>
            </a:r>
          </a:p>
          <a:p>
            <a:r>
              <a:rPr lang="sk-SK" sz="2000" dirty="0" err="1"/>
              <a:t>their</a:t>
            </a:r>
            <a:r>
              <a:rPr lang="sk-SK" sz="2000" dirty="0"/>
              <a:t> </a:t>
            </a:r>
            <a:r>
              <a:rPr lang="sk-SK" sz="2000" dirty="0" err="1"/>
              <a:t>holiday</a:t>
            </a:r>
            <a:r>
              <a:rPr lang="sk-SK" sz="2000" dirty="0"/>
              <a:t>. </a:t>
            </a:r>
            <a:r>
              <a:rPr lang="sk-SK" sz="2000" dirty="0" err="1"/>
              <a:t>The</a:t>
            </a:r>
            <a:r>
              <a:rPr lang="sk-SK" sz="2000" dirty="0"/>
              <a:t> </a:t>
            </a:r>
            <a:r>
              <a:rPr lang="sk-SK" sz="2000" dirty="0" err="1"/>
              <a:t>two-hour</a:t>
            </a:r>
            <a:endParaRPr lang="sk-SK" sz="2000" dirty="0"/>
          </a:p>
          <a:p>
            <a:r>
              <a:rPr lang="sk-SK" sz="2000" dirty="0" err="1"/>
              <a:t>drive</a:t>
            </a:r>
            <a:r>
              <a:rPr lang="sk-SK" sz="2000" dirty="0"/>
              <a:t> </a:t>
            </a:r>
            <a:r>
              <a:rPr lang="sk-SK" sz="2000" dirty="0" err="1"/>
              <a:t>would</a:t>
            </a:r>
            <a:r>
              <a:rPr lang="sk-SK" sz="2000" dirty="0"/>
              <a:t> </a:t>
            </a:r>
            <a:r>
              <a:rPr lang="sk-SK" sz="2000" dirty="0" err="1"/>
              <a:t>bring</a:t>
            </a:r>
            <a:r>
              <a:rPr lang="sk-SK" sz="2000" dirty="0"/>
              <a:t> </a:t>
            </a:r>
            <a:r>
              <a:rPr lang="sk-SK" sz="2000" dirty="0" err="1"/>
              <a:t>them</a:t>
            </a:r>
            <a:r>
              <a:rPr lang="sk-SK" sz="2000" dirty="0"/>
              <a:t> to </a:t>
            </a:r>
          </a:p>
          <a:p>
            <a:r>
              <a:rPr lang="sk-SK" sz="2000" dirty="0" err="1"/>
              <a:t>Camp</a:t>
            </a:r>
            <a:r>
              <a:rPr lang="sk-SK" sz="2000" dirty="0"/>
              <a:t> Rest and Relax, </a:t>
            </a:r>
            <a:r>
              <a:rPr lang="sk-SK" sz="2000" dirty="0" err="1"/>
              <a:t>their</a:t>
            </a:r>
            <a:r>
              <a:rPr lang="sk-SK" sz="2000" dirty="0"/>
              <a:t> </a:t>
            </a:r>
          </a:p>
          <a:p>
            <a:r>
              <a:rPr lang="sk-SK" sz="2000" dirty="0" err="1"/>
              <a:t>favourite</a:t>
            </a:r>
            <a:r>
              <a:rPr lang="sk-SK" sz="2000" dirty="0"/>
              <a:t> </a:t>
            </a:r>
            <a:r>
              <a:rPr lang="sk-SK" sz="2000" dirty="0" err="1"/>
              <a:t>place</a:t>
            </a:r>
            <a:r>
              <a:rPr lang="sk-SK" sz="2000" dirty="0"/>
              <a:t> to go to </a:t>
            </a:r>
          </a:p>
          <a:p>
            <a:r>
              <a:rPr lang="sk-SK" sz="2000" dirty="0" err="1"/>
              <a:t>every</a:t>
            </a:r>
            <a:r>
              <a:rPr lang="sk-SK" sz="2000" dirty="0"/>
              <a:t> </a:t>
            </a:r>
            <a:r>
              <a:rPr lang="sk-SK" sz="2000" dirty="0" err="1"/>
              <a:t>summer</a:t>
            </a:r>
            <a:r>
              <a:rPr lang="sk-SK" sz="2000" dirty="0"/>
              <a:t>.</a:t>
            </a:r>
          </a:p>
        </p:txBody>
      </p:sp>
      <p:pic>
        <p:nvPicPr>
          <p:cNvPr id="3076" name="Picture 4" descr="Súvisiaci obrázok">
            <a:extLst>
              <a:ext uri="{FF2B5EF4-FFF2-40B4-BE49-F238E27FC236}">
                <a16:creationId xmlns:a16="http://schemas.microsoft.com/office/drawing/2014/main" id="{05FA3C97-58E0-4A0B-BB7F-C1E311D29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9" y="1076325"/>
            <a:ext cx="1700212" cy="162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ýsledok vyhľadávania obrázkov pre dopyt tent  art clip">
            <a:extLst>
              <a:ext uri="{FF2B5EF4-FFF2-40B4-BE49-F238E27FC236}">
                <a16:creationId xmlns:a16="http://schemas.microsoft.com/office/drawing/2014/main" id="{D25BE76D-D823-49AF-BC1A-6D5F16AB0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2177127"/>
            <a:ext cx="3138498" cy="250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036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6D7F3E9D-F981-4DA1-B749-B5F41EF5E9FA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03106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6A6BFA4-F1E5-4A00-BDF8-359B2EFBBEF8}"/>
              </a:ext>
            </a:extLst>
          </p:cNvPr>
          <p:cNvSpPr txBox="1"/>
          <p:nvPr/>
        </p:nvSpPr>
        <p:spPr>
          <a:xfrm>
            <a:off x="1352549" y="4572000"/>
            <a:ext cx="986790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/>
              <a:t>“</a:t>
            </a:r>
            <a:r>
              <a:rPr lang="sk-SK" sz="3200" dirty="0" err="1"/>
              <a:t>Reading</a:t>
            </a:r>
            <a:r>
              <a:rPr lang="sk-SK" sz="3200" dirty="0"/>
              <a:t> </a:t>
            </a:r>
            <a:r>
              <a:rPr lang="sk-SK" sz="3200" dirty="0" err="1"/>
              <a:t>is</a:t>
            </a:r>
            <a:r>
              <a:rPr lang="sk-SK" sz="3200" dirty="0"/>
              <a:t> to </a:t>
            </a:r>
            <a:r>
              <a:rPr lang="sk-SK" sz="3200" dirty="0" err="1"/>
              <a:t>the</a:t>
            </a:r>
            <a:r>
              <a:rPr lang="sk-SK" sz="3200" dirty="0"/>
              <a:t> </a:t>
            </a:r>
            <a:r>
              <a:rPr lang="sk-SK" sz="3200" dirty="0" err="1"/>
              <a:t>mind</a:t>
            </a:r>
            <a:r>
              <a:rPr lang="sk-SK" sz="3200" dirty="0"/>
              <a:t> </a:t>
            </a:r>
            <a:r>
              <a:rPr lang="sk-SK" sz="3200" dirty="0" err="1"/>
              <a:t>what</a:t>
            </a:r>
            <a:r>
              <a:rPr lang="sk-SK" sz="3200" dirty="0"/>
              <a:t> </a:t>
            </a:r>
            <a:r>
              <a:rPr lang="sk-SK" sz="3200" dirty="0" err="1"/>
              <a:t>exercise</a:t>
            </a:r>
            <a:r>
              <a:rPr lang="sk-SK" sz="3200" dirty="0"/>
              <a:t> </a:t>
            </a:r>
            <a:r>
              <a:rPr lang="sk-SK" sz="3200" dirty="0" err="1"/>
              <a:t>is</a:t>
            </a:r>
            <a:r>
              <a:rPr lang="sk-SK" sz="3200" dirty="0"/>
              <a:t> to </a:t>
            </a:r>
            <a:r>
              <a:rPr lang="sk-SK" sz="3200" dirty="0" err="1"/>
              <a:t>the</a:t>
            </a:r>
            <a:r>
              <a:rPr lang="sk-SK" sz="3200" dirty="0"/>
              <a:t> body.“</a:t>
            </a:r>
          </a:p>
          <a:p>
            <a:endParaRPr lang="sk-SK" dirty="0"/>
          </a:p>
          <a:p>
            <a:r>
              <a:rPr lang="sk-SK" dirty="0"/>
              <a:t>                                                                                                                                                </a:t>
            </a:r>
            <a:r>
              <a:rPr lang="sk-SK" sz="2400" dirty="0"/>
              <a:t>(</a:t>
            </a:r>
            <a:r>
              <a:rPr lang="sk-SK" sz="2400" dirty="0" err="1"/>
              <a:t>Joseph</a:t>
            </a:r>
            <a:r>
              <a:rPr lang="sk-SK" sz="2400" dirty="0"/>
              <a:t> </a:t>
            </a:r>
            <a:r>
              <a:rPr lang="sk-SK" sz="2400" dirty="0" err="1"/>
              <a:t>Addison</a:t>
            </a:r>
            <a:r>
              <a:rPr lang="sk-SK" sz="2400" dirty="0"/>
              <a:t>)</a:t>
            </a:r>
          </a:p>
        </p:txBody>
      </p:sp>
      <p:pic>
        <p:nvPicPr>
          <p:cNvPr id="3078" name="Picture 6" descr="Súvisiaci obrázok">
            <a:extLst>
              <a:ext uri="{FF2B5EF4-FFF2-40B4-BE49-F238E27FC236}">
                <a16:creationId xmlns:a16="http://schemas.microsoft.com/office/drawing/2014/main" id="{5C0B3768-AD92-49E5-9E45-A696A386B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643" y="726327"/>
            <a:ext cx="3414714" cy="3414714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49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538F974C-0B4E-4A29-ABBB-A85EE24EE0A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93663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9AA1919E-63A7-459B-B6D4-7CEA4A9143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99" t="20834" r="39531" b="36666"/>
          <a:stretch/>
        </p:blipFill>
        <p:spPr>
          <a:xfrm>
            <a:off x="2145732" y="1522526"/>
            <a:ext cx="8049730" cy="3812948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26919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7B9E4700-1639-42EA-8A59-BD7B44F50FEA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6038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4901BC3F-9300-44E2-9EE8-FFAFAAB96F1A}"/>
              </a:ext>
            </a:extLst>
          </p:cNvPr>
          <p:cNvSpPr txBox="1"/>
          <p:nvPr/>
        </p:nvSpPr>
        <p:spPr>
          <a:xfrm>
            <a:off x="6326490" y="2877890"/>
            <a:ext cx="44815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800" dirty="0" err="1"/>
              <a:t>skimming</a:t>
            </a:r>
            <a:r>
              <a:rPr lang="sk-SK" sz="2800" dirty="0"/>
              <a:t> - </a:t>
            </a:r>
            <a:r>
              <a:rPr lang="sk-SK" sz="2800" dirty="0" err="1"/>
              <a:t>reading</a:t>
            </a:r>
            <a:r>
              <a:rPr lang="sk-SK" sz="2800" dirty="0"/>
              <a:t> </a:t>
            </a:r>
            <a:r>
              <a:rPr lang="sk-SK" sz="2800" dirty="0" err="1"/>
              <a:t>for</a:t>
            </a:r>
            <a:r>
              <a:rPr lang="sk-SK" sz="2800" dirty="0"/>
              <a:t> </a:t>
            </a:r>
            <a:r>
              <a:rPr lang="sk-SK" sz="2800" dirty="0" err="1"/>
              <a:t>gist</a:t>
            </a:r>
            <a:endParaRPr lang="sk-SK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k-SK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800" dirty="0" err="1"/>
              <a:t>gist</a:t>
            </a:r>
            <a:r>
              <a:rPr lang="sk-SK" sz="2800" dirty="0"/>
              <a:t> </a:t>
            </a:r>
            <a:r>
              <a:rPr lang="sk-SK" sz="2800" dirty="0" err="1"/>
              <a:t>is</a:t>
            </a:r>
            <a:r>
              <a:rPr lang="sk-SK" sz="2800" dirty="0"/>
              <a:t> </a:t>
            </a:r>
            <a:r>
              <a:rPr lang="sk-SK" sz="2800" dirty="0" err="1"/>
              <a:t>the</a:t>
            </a:r>
            <a:r>
              <a:rPr lang="sk-SK" sz="2800" dirty="0"/>
              <a:t> </a:t>
            </a:r>
            <a:r>
              <a:rPr lang="sk-SK" sz="2800" dirty="0" err="1"/>
              <a:t>general</a:t>
            </a:r>
            <a:r>
              <a:rPr lang="sk-SK" sz="2800" dirty="0"/>
              <a:t> </a:t>
            </a:r>
            <a:r>
              <a:rPr lang="sk-SK" sz="2800" dirty="0" err="1"/>
              <a:t>meaning</a:t>
            </a:r>
            <a:r>
              <a:rPr lang="sk-SK" sz="2800" dirty="0"/>
              <a:t> of </a:t>
            </a:r>
            <a:r>
              <a:rPr lang="sk-SK" sz="2800" dirty="0" err="1"/>
              <a:t>the</a:t>
            </a:r>
            <a:r>
              <a:rPr lang="sk-SK" sz="2800" dirty="0"/>
              <a:t> text</a:t>
            </a:r>
          </a:p>
          <a:p>
            <a:r>
              <a:rPr lang="sk-SK" sz="2800" b="1" dirty="0"/>
              <a:t>                               </a:t>
            </a:r>
            <a:endParaRPr lang="sk-SK" sz="2400" dirty="0"/>
          </a:p>
        </p:txBody>
      </p:sp>
      <p:pic>
        <p:nvPicPr>
          <p:cNvPr id="4098" name="Picture 2" descr="Výsledok vyhľadávania obrázkov pre dopyt newspaper ball">
            <a:extLst>
              <a:ext uri="{FF2B5EF4-FFF2-40B4-BE49-F238E27FC236}">
                <a16:creationId xmlns:a16="http://schemas.microsoft.com/office/drawing/2014/main" id="{BD448B11-B0E8-46E3-B5E2-865D885C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45" y="2186856"/>
            <a:ext cx="3917069" cy="2937803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47C9882A-D7CF-46B1-92BE-81624353BED3}"/>
              </a:ext>
            </a:extLst>
          </p:cNvPr>
          <p:cNvSpPr txBox="1"/>
          <p:nvPr/>
        </p:nvSpPr>
        <p:spPr>
          <a:xfrm>
            <a:off x="4718248" y="946220"/>
            <a:ext cx="21502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 “SCREW UP“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53659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21136354-1C15-4FAB-A029-993563616A6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4613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3227EF39-F6FF-4A15-B9FD-BDB242223DAB}"/>
              </a:ext>
            </a:extLst>
          </p:cNvPr>
          <p:cNvSpPr txBox="1"/>
          <p:nvPr/>
        </p:nvSpPr>
        <p:spPr>
          <a:xfrm>
            <a:off x="4310609" y="877076"/>
            <a:ext cx="2402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“GRASS SKIRT“</a:t>
            </a:r>
          </a:p>
        </p:txBody>
      </p:sp>
      <p:pic>
        <p:nvPicPr>
          <p:cNvPr id="5122" name="Picture 2" descr="Výsledok vyhľadávania obrázkov pre dopyt grass skirts paper activity">
            <a:extLst>
              <a:ext uri="{FF2B5EF4-FFF2-40B4-BE49-F238E27FC236}">
                <a16:creationId xmlns:a16="http://schemas.microsoft.com/office/drawing/2014/main" id="{096491CF-9661-4047-9355-11911897F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147" y="1660752"/>
            <a:ext cx="3275240" cy="327524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103F1AF2-B8B9-4C80-923D-110A9A52554F}"/>
              </a:ext>
            </a:extLst>
          </p:cNvPr>
          <p:cNvSpPr txBox="1"/>
          <p:nvPr/>
        </p:nvSpPr>
        <p:spPr>
          <a:xfrm>
            <a:off x="665675" y="2187643"/>
            <a:ext cx="5303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800" dirty="0"/>
              <a:t>s</a:t>
            </a:r>
            <a:r>
              <a:rPr lang="en-US" sz="2800" dirty="0"/>
              <a:t>canning </a:t>
            </a:r>
            <a:r>
              <a:rPr lang="sk-SK" sz="2800" dirty="0"/>
              <a:t>- </a:t>
            </a:r>
            <a:r>
              <a:rPr lang="en-US" sz="2800" dirty="0"/>
              <a:t>reading </a:t>
            </a:r>
            <a:r>
              <a:rPr lang="sk-SK" sz="2800" dirty="0" err="1"/>
              <a:t>for</a:t>
            </a:r>
            <a:r>
              <a:rPr lang="sk-SK" sz="2800" dirty="0"/>
              <a:t> </a:t>
            </a:r>
            <a:r>
              <a:rPr lang="en-US" sz="2800" dirty="0"/>
              <a:t>specific information</a:t>
            </a:r>
            <a:endParaRPr lang="sk-SK" sz="2800" dirty="0"/>
          </a:p>
        </p:txBody>
      </p:sp>
      <p:pic>
        <p:nvPicPr>
          <p:cNvPr id="1026" name="Picture 2" descr="Súvisiaci obrázok">
            <a:extLst>
              <a:ext uri="{FF2B5EF4-FFF2-40B4-BE49-F238E27FC236}">
                <a16:creationId xmlns:a16="http://schemas.microsoft.com/office/drawing/2014/main" id="{FCC595E0-BAF7-4177-8DA7-6A6DE9973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599" y="3298372"/>
            <a:ext cx="1987236" cy="229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454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5AA526BB-668D-40E2-BA02-43EDAC02BBFF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997" y="5599580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444212E5-2442-4D61-9E09-A0EF50EEA7CE}"/>
              </a:ext>
            </a:extLst>
          </p:cNvPr>
          <p:cNvSpPr txBox="1"/>
          <p:nvPr/>
        </p:nvSpPr>
        <p:spPr>
          <a:xfrm>
            <a:off x="2140298" y="600075"/>
            <a:ext cx="8130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/>
              <a:t>   READING COMPREHENSION ACTIVITY QUIZ</a:t>
            </a:r>
          </a:p>
        </p:txBody>
      </p:sp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AD7542A0-61F1-4407-BEE7-8E5C00D89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850953"/>
              </p:ext>
            </p:extLst>
          </p:nvPr>
        </p:nvGraphicFramePr>
        <p:xfrm>
          <a:off x="2140298" y="1389380"/>
          <a:ext cx="81280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6344">
                  <a:extLst>
                    <a:ext uri="{9D8B030D-6E8A-4147-A177-3AD203B41FA5}">
                      <a16:colId xmlns:a16="http://schemas.microsoft.com/office/drawing/2014/main" val="572024857"/>
                    </a:ext>
                  </a:extLst>
                </a:gridCol>
                <a:gridCol w="1597688">
                  <a:extLst>
                    <a:ext uri="{9D8B030D-6E8A-4147-A177-3AD203B41FA5}">
                      <a16:colId xmlns:a16="http://schemas.microsoft.com/office/drawing/2014/main" val="546984214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3319695528"/>
                    </a:ext>
                  </a:extLst>
                </a:gridCol>
                <a:gridCol w="1566425">
                  <a:extLst>
                    <a:ext uri="{9D8B030D-6E8A-4147-A177-3AD203B41FA5}">
                      <a16:colId xmlns:a16="http://schemas.microsoft.com/office/drawing/2014/main" val="20628796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activities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before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during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after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381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1/  </a:t>
                      </a:r>
                      <a:r>
                        <a:rPr lang="sk-SK" dirty="0" err="1"/>
                        <a:t>fortune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teller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772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2/  </a:t>
                      </a:r>
                      <a:r>
                        <a:rPr lang="sk-SK" dirty="0" err="1"/>
                        <a:t>reading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cubes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870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3/  </a:t>
                      </a:r>
                      <a:r>
                        <a:rPr lang="sk-SK" dirty="0" err="1"/>
                        <a:t>retelling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gloves</a:t>
                      </a:r>
                      <a:r>
                        <a:rPr lang="sk-SK" dirty="0"/>
                        <a:t>, </a:t>
                      </a:r>
                      <a:r>
                        <a:rPr lang="sk-SK" dirty="0" err="1"/>
                        <a:t>sticks</a:t>
                      </a:r>
                      <a:r>
                        <a:rPr lang="sk-SK" dirty="0"/>
                        <a:t>, 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396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4/  </a:t>
                      </a:r>
                      <a:r>
                        <a:rPr lang="sk-SK" dirty="0" err="1"/>
                        <a:t>wanted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poster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527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5/  </a:t>
                      </a:r>
                      <a:r>
                        <a:rPr lang="sk-SK" dirty="0" err="1"/>
                        <a:t>lifetime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tale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059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6/  </a:t>
                      </a:r>
                      <a:r>
                        <a:rPr lang="sk-SK" dirty="0" err="1"/>
                        <a:t>yellow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brick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road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098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7/  text to...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276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8/  </a:t>
                      </a:r>
                      <a:r>
                        <a:rPr lang="sk-SK" dirty="0" err="1"/>
                        <a:t>prediction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21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9/  </a:t>
                      </a:r>
                      <a:r>
                        <a:rPr lang="sk-SK" dirty="0" err="1"/>
                        <a:t>screw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up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060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10/</a:t>
                      </a:r>
                      <a:r>
                        <a:rPr lang="sk-SK" dirty="0" err="1"/>
                        <a:t>grass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skirt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730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516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5AA526BB-668D-40E2-BA02-43EDAC02BBF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4663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444212E5-2442-4D61-9E09-A0EF50EEA7CE}"/>
              </a:ext>
            </a:extLst>
          </p:cNvPr>
          <p:cNvSpPr txBox="1"/>
          <p:nvPr/>
        </p:nvSpPr>
        <p:spPr>
          <a:xfrm>
            <a:off x="2221801" y="620171"/>
            <a:ext cx="7938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/>
              <a:t>   READING COMPREHENSION ACTIVITY QUIZ</a:t>
            </a:r>
          </a:p>
        </p:txBody>
      </p:sp>
      <p:graphicFrame>
        <p:nvGraphicFramePr>
          <p:cNvPr id="6" name="Tabuľka 5">
            <a:extLst>
              <a:ext uri="{FF2B5EF4-FFF2-40B4-BE49-F238E27FC236}">
                <a16:creationId xmlns:a16="http://schemas.microsoft.com/office/drawing/2014/main" id="{3B7F8B3E-FC94-4E67-BFC8-828237A28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354389"/>
              </p:ext>
            </p:extLst>
          </p:nvPr>
        </p:nvGraphicFramePr>
        <p:xfrm>
          <a:off x="2221801" y="1574416"/>
          <a:ext cx="8128000" cy="4114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6344">
                  <a:extLst>
                    <a:ext uri="{9D8B030D-6E8A-4147-A177-3AD203B41FA5}">
                      <a16:colId xmlns:a16="http://schemas.microsoft.com/office/drawing/2014/main" val="4102422551"/>
                    </a:ext>
                  </a:extLst>
                </a:gridCol>
                <a:gridCol w="1597688">
                  <a:extLst>
                    <a:ext uri="{9D8B030D-6E8A-4147-A177-3AD203B41FA5}">
                      <a16:colId xmlns:a16="http://schemas.microsoft.com/office/drawing/2014/main" val="2278384580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1745981736"/>
                    </a:ext>
                  </a:extLst>
                </a:gridCol>
                <a:gridCol w="1566425">
                  <a:extLst>
                    <a:ext uri="{9D8B030D-6E8A-4147-A177-3AD203B41FA5}">
                      <a16:colId xmlns:a16="http://schemas.microsoft.com/office/drawing/2014/main" val="10395258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activities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before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during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after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650067"/>
                  </a:ext>
                </a:extLst>
              </a:tr>
              <a:tr h="406058">
                <a:tc>
                  <a:txBody>
                    <a:bodyPr/>
                    <a:lstStyle/>
                    <a:p>
                      <a:r>
                        <a:rPr lang="sk-SK" dirty="0"/>
                        <a:t>1/  </a:t>
                      </a:r>
                      <a:r>
                        <a:rPr lang="sk-SK" dirty="0" err="1"/>
                        <a:t>fortune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teller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649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2/  </a:t>
                      </a:r>
                      <a:r>
                        <a:rPr lang="sk-SK" dirty="0" err="1"/>
                        <a:t>reading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cubes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871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3/  </a:t>
                      </a:r>
                      <a:r>
                        <a:rPr lang="sk-SK" dirty="0" err="1"/>
                        <a:t>retelling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gloves</a:t>
                      </a:r>
                      <a:r>
                        <a:rPr lang="sk-SK" dirty="0"/>
                        <a:t>, </a:t>
                      </a:r>
                      <a:r>
                        <a:rPr lang="sk-SK" dirty="0" err="1"/>
                        <a:t>sticks</a:t>
                      </a:r>
                      <a:r>
                        <a:rPr lang="sk-SK" dirty="0"/>
                        <a:t>, 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911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4/  </a:t>
                      </a:r>
                      <a:r>
                        <a:rPr lang="sk-SK" dirty="0" err="1"/>
                        <a:t>wanted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poster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630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5/  </a:t>
                      </a:r>
                      <a:r>
                        <a:rPr lang="sk-SK" dirty="0" err="1"/>
                        <a:t>lifetime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tale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61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6/  </a:t>
                      </a:r>
                      <a:r>
                        <a:rPr lang="sk-SK" dirty="0" err="1"/>
                        <a:t>yellow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brick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road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972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7/  text to...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847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8/  </a:t>
                      </a:r>
                      <a:r>
                        <a:rPr lang="sk-SK" dirty="0" err="1"/>
                        <a:t>prediction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06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9/  </a:t>
                      </a:r>
                      <a:r>
                        <a:rPr lang="sk-SK" dirty="0" err="1"/>
                        <a:t>screw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up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831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10/</a:t>
                      </a:r>
                      <a:r>
                        <a:rPr lang="sk-SK" dirty="0" err="1"/>
                        <a:t>grass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skirt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142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343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5AA526BB-668D-40E2-BA02-43EDAC02BBF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4663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444212E5-2442-4D61-9E09-A0EF50EEA7CE}"/>
              </a:ext>
            </a:extLst>
          </p:cNvPr>
          <p:cNvSpPr txBox="1"/>
          <p:nvPr/>
        </p:nvSpPr>
        <p:spPr>
          <a:xfrm>
            <a:off x="2121876" y="650317"/>
            <a:ext cx="794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/>
              <a:t>   READING ACTIVITY COMPREHENSION QUIZ</a:t>
            </a:r>
          </a:p>
        </p:txBody>
      </p:sp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C570B546-2813-489A-A622-831869A33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056338"/>
              </p:ext>
            </p:extLst>
          </p:nvPr>
        </p:nvGraphicFramePr>
        <p:xfrm>
          <a:off x="2121876" y="1594513"/>
          <a:ext cx="81280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6344">
                  <a:extLst>
                    <a:ext uri="{9D8B030D-6E8A-4147-A177-3AD203B41FA5}">
                      <a16:colId xmlns:a16="http://schemas.microsoft.com/office/drawing/2014/main" val="4102422551"/>
                    </a:ext>
                  </a:extLst>
                </a:gridCol>
                <a:gridCol w="1597688">
                  <a:extLst>
                    <a:ext uri="{9D8B030D-6E8A-4147-A177-3AD203B41FA5}">
                      <a16:colId xmlns:a16="http://schemas.microsoft.com/office/drawing/2014/main" val="2278384580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1745981736"/>
                    </a:ext>
                  </a:extLst>
                </a:gridCol>
                <a:gridCol w="1566425">
                  <a:extLst>
                    <a:ext uri="{9D8B030D-6E8A-4147-A177-3AD203B41FA5}">
                      <a16:colId xmlns:a16="http://schemas.microsoft.com/office/drawing/2014/main" val="10395258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activities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before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during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after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650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1/  </a:t>
                      </a:r>
                      <a:r>
                        <a:rPr lang="sk-SK" dirty="0" err="1"/>
                        <a:t>fortune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teller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649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2/  </a:t>
                      </a:r>
                      <a:r>
                        <a:rPr lang="sk-SK" dirty="0" err="1"/>
                        <a:t>reading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cubes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871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3/  </a:t>
                      </a:r>
                      <a:r>
                        <a:rPr lang="sk-SK" dirty="0" err="1"/>
                        <a:t>retelling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gloves</a:t>
                      </a:r>
                      <a:r>
                        <a:rPr lang="sk-SK" dirty="0"/>
                        <a:t>, </a:t>
                      </a:r>
                      <a:r>
                        <a:rPr lang="sk-SK" dirty="0" err="1"/>
                        <a:t>sticks</a:t>
                      </a:r>
                      <a:r>
                        <a:rPr lang="sk-SK" dirty="0"/>
                        <a:t>, 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911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4/  </a:t>
                      </a:r>
                      <a:r>
                        <a:rPr lang="sk-SK" dirty="0" err="1"/>
                        <a:t>wanted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poster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630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5/  </a:t>
                      </a:r>
                      <a:r>
                        <a:rPr lang="sk-SK" dirty="0" err="1"/>
                        <a:t>lifetime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tale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61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6/  </a:t>
                      </a:r>
                      <a:r>
                        <a:rPr lang="sk-SK" dirty="0" err="1"/>
                        <a:t>yellow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brick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road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972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7/  text to...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847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8/  </a:t>
                      </a:r>
                      <a:r>
                        <a:rPr lang="sk-SK" dirty="0" err="1"/>
                        <a:t>prediction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06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9/  </a:t>
                      </a:r>
                      <a:r>
                        <a:rPr lang="sk-SK" dirty="0" err="1"/>
                        <a:t>screw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up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831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10/</a:t>
                      </a:r>
                      <a:r>
                        <a:rPr lang="sk-SK" dirty="0" err="1"/>
                        <a:t>grass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skirt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142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2131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5AA526BB-668D-40E2-BA02-43EDAC02BBF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4663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444212E5-2442-4D61-9E09-A0EF50EEA7CE}"/>
              </a:ext>
            </a:extLst>
          </p:cNvPr>
          <p:cNvSpPr txBox="1"/>
          <p:nvPr/>
        </p:nvSpPr>
        <p:spPr>
          <a:xfrm>
            <a:off x="2136948" y="660365"/>
            <a:ext cx="7918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/>
              <a:t>   READING ACTIVITY COMPREHENSION QUIZ</a:t>
            </a:r>
          </a:p>
        </p:txBody>
      </p:sp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8EDF00E7-01A0-4398-ACDE-8080444E7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531433"/>
              </p:ext>
            </p:extLst>
          </p:nvPr>
        </p:nvGraphicFramePr>
        <p:xfrm>
          <a:off x="2136948" y="1654803"/>
          <a:ext cx="81280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6344">
                  <a:extLst>
                    <a:ext uri="{9D8B030D-6E8A-4147-A177-3AD203B41FA5}">
                      <a16:colId xmlns:a16="http://schemas.microsoft.com/office/drawing/2014/main" val="4102422551"/>
                    </a:ext>
                  </a:extLst>
                </a:gridCol>
                <a:gridCol w="1597688">
                  <a:extLst>
                    <a:ext uri="{9D8B030D-6E8A-4147-A177-3AD203B41FA5}">
                      <a16:colId xmlns:a16="http://schemas.microsoft.com/office/drawing/2014/main" val="2278384580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1745981736"/>
                    </a:ext>
                  </a:extLst>
                </a:gridCol>
                <a:gridCol w="1566425">
                  <a:extLst>
                    <a:ext uri="{9D8B030D-6E8A-4147-A177-3AD203B41FA5}">
                      <a16:colId xmlns:a16="http://schemas.microsoft.com/office/drawing/2014/main" val="10395258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activities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before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during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err="1"/>
                        <a:t>after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650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1/  </a:t>
                      </a:r>
                      <a:r>
                        <a:rPr lang="sk-SK" dirty="0" err="1"/>
                        <a:t>fortune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teller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649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2/  </a:t>
                      </a:r>
                      <a:r>
                        <a:rPr lang="sk-SK" dirty="0" err="1"/>
                        <a:t>reading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cubes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871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3/  </a:t>
                      </a:r>
                      <a:r>
                        <a:rPr lang="sk-SK" dirty="0" err="1"/>
                        <a:t>retelling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gloves</a:t>
                      </a:r>
                      <a:r>
                        <a:rPr lang="sk-SK" dirty="0"/>
                        <a:t>, </a:t>
                      </a:r>
                      <a:r>
                        <a:rPr lang="sk-SK" dirty="0" err="1"/>
                        <a:t>sticks</a:t>
                      </a:r>
                      <a:r>
                        <a:rPr lang="sk-SK" dirty="0"/>
                        <a:t>, 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911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4/  </a:t>
                      </a:r>
                      <a:r>
                        <a:rPr lang="sk-SK" dirty="0" err="1"/>
                        <a:t>wanted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poster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630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5/  </a:t>
                      </a:r>
                      <a:r>
                        <a:rPr lang="sk-SK" dirty="0" err="1"/>
                        <a:t>lifetime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tale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61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6/  </a:t>
                      </a:r>
                      <a:r>
                        <a:rPr lang="sk-SK" dirty="0" err="1"/>
                        <a:t>yellow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brick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road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972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7/  text to...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847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8/  </a:t>
                      </a:r>
                      <a:r>
                        <a:rPr lang="sk-SK" dirty="0" err="1"/>
                        <a:t>prediction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06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9/  </a:t>
                      </a:r>
                      <a:r>
                        <a:rPr lang="sk-SK" dirty="0" err="1"/>
                        <a:t>screw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up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831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10/</a:t>
                      </a:r>
                      <a:r>
                        <a:rPr lang="sk-SK" dirty="0" err="1"/>
                        <a:t>grass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skirt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142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439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25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books that change your life">
            <a:extLst>
              <a:ext uri="{FF2B5EF4-FFF2-40B4-BE49-F238E27FC236}">
                <a16:creationId xmlns:a16="http://schemas.microsoft.com/office/drawing/2014/main" id="{190619BC-74D1-4FB1-83F9-9DA4CBECE5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3370" y="566319"/>
            <a:ext cx="3859943" cy="2663361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8E1CF0BC-0A0C-4BAD-8DFA-4D9B8880B88A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46038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7C462CC3-5C2C-49D4-A7BB-9FD570B99617}"/>
              </a:ext>
            </a:extLst>
          </p:cNvPr>
          <p:cNvSpPr txBox="1"/>
          <p:nvPr/>
        </p:nvSpPr>
        <p:spPr>
          <a:xfrm flipH="1">
            <a:off x="2144484" y="3628321"/>
            <a:ext cx="893309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“You cannot open a book</a:t>
            </a:r>
            <a:r>
              <a:rPr lang="sk-SK" sz="2800" i="1" dirty="0"/>
              <a:t> </a:t>
            </a:r>
            <a:r>
              <a:rPr lang="sk-SK" sz="2800" i="1" dirty="0" err="1"/>
              <a:t>without</a:t>
            </a:r>
            <a:r>
              <a:rPr lang="sk-SK" sz="2800" i="1" dirty="0"/>
              <a:t> </a:t>
            </a:r>
            <a:r>
              <a:rPr lang="sk-SK" sz="2800" i="1" dirty="0" err="1"/>
              <a:t>learning</a:t>
            </a:r>
            <a:r>
              <a:rPr lang="sk-SK" sz="2800" i="1" dirty="0"/>
              <a:t> </a:t>
            </a:r>
            <a:r>
              <a:rPr lang="sk-SK" sz="2800" i="1" dirty="0" err="1"/>
              <a:t>something</a:t>
            </a:r>
            <a:r>
              <a:rPr lang="sk-SK" sz="2800" i="1" dirty="0"/>
              <a:t>.”</a:t>
            </a:r>
            <a:r>
              <a:rPr lang="sk-SK" sz="2400" i="1" dirty="0"/>
              <a:t> </a:t>
            </a:r>
          </a:p>
          <a:p>
            <a:r>
              <a:rPr lang="sk-SK" sz="2400" i="1" dirty="0"/>
              <a:t>                                                                                        </a:t>
            </a:r>
            <a:r>
              <a:rPr lang="sk-SK" sz="2000" i="1" dirty="0"/>
              <a:t>(</a:t>
            </a:r>
            <a:r>
              <a:rPr lang="sk-SK" sz="2000" dirty="0" err="1"/>
              <a:t>Confucius</a:t>
            </a:r>
            <a:r>
              <a:rPr lang="sk-SK" sz="2000" dirty="0"/>
              <a:t>)</a:t>
            </a:r>
          </a:p>
          <a:p>
            <a:endParaRPr lang="sk-SK" dirty="0"/>
          </a:p>
          <a:p>
            <a:r>
              <a:rPr lang="sk-SK" sz="2400" i="1" dirty="0"/>
              <a:t>       </a:t>
            </a:r>
            <a:r>
              <a:rPr lang="en-US" sz="2400" i="1" dirty="0"/>
              <a:t>“</a:t>
            </a:r>
            <a:r>
              <a:rPr lang="en-US" sz="2800" i="1" dirty="0"/>
              <a:t>All I have learn</a:t>
            </a:r>
            <a:r>
              <a:rPr lang="sk-SK" sz="2800" i="1" dirty="0" err="1"/>
              <a:t>ed</a:t>
            </a:r>
            <a:r>
              <a:rPr lang="en-US" sz="2800" i="1" dirty="0"/>
              <a:t>, I have</a:t>
            </a:r>
            <a:r>
              <a:rPr lang="sk-SK" sz="2800" i="1" dirty="0"/>
              <a:t> </a:t>
            </a:r>
            <a:r>
              <a:rPr lang="sk-SK" sz="2800" i="1" dirty="0" err="1"/>
              <a:t>learned</a:t>
            </a:r>
            <a:r>
              <a:rPr lang="sk-SK" sz="2800" i="1" dirty="0"/>
              <a:t> </a:t>
            </a:r>
            <a:r>
              <a:rPr lang="sk-SK" sz="2800" i="1" dirty="0" err="1"/>
              <a:t>from</a:t>
            </a:r>
            <a:r>
              <a:rPr lang="sk-SK" sz="2800" i="1" dirty="0"/>
              <a:t> </a:t>
            </a:r>
            <a:r>
              <a:rPr lang="sk-SK" sz="2800" i="1" dirty="0" err="1"/>
              <a:t>books</a:t>
            </a:r>
            <a:r>
              <a:rPr lang="sk-SK" sz="2800" i="1" dirty="0"/>
              <a:t>.”</a:t>
            </a:r>
          </a:p>
          <a:p>
            <a:r>
              <a:rPr lang="sk-SK" sz="2000" i="1" dirty="0"/>
              <a:t>                                                                                            (</a:t>
            </a:r>
            <a:r>
              <a:rPr lang="sk-SK" sz="2000" dirty="0" err="1"/>
              <a:t>Abraham</a:t>
            </a:r>
            <a:r>
              <a:rPr lang="sk-SK" sz="2000" dirty="0"/>
              <a:t> Lincoln)</a:t>
            </a:r>
          </a:p>
        </p:txBody>
      </p:sp>
    </p:spTree>
    <p:extLst>
      <p:ext uri="{BB962C8B-B14F-4D97-AF65-F5344CB8AC3E}">
        <p14:creationId xmlns:p14="http://schemas.microsoft.com/office/powerpoint/2010/main" val="3682079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2CCB96DA-0EF1-4B39-B6F0-2601EBFE480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4050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31317F6E-9DE5-47B4-8D9F-2E045306F8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78" r="1406" b="4722"/>
          <a:stretch/>
        </p:blipFill>
        <p:spPr>
          <a:xfrm>
            <a:off x="602130" y="501388"/>
            <a:ext cx="10987739" cy="4635452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45F7D637-BDB6-4FB0-921A-5A72972BF5BE}"/>
              </a:ext>
            </a:extLst>
          </p:cNvPr>
          <p:cNvSpPr/>
          <p:nvPr/>
        </p:nvSpPr>
        <p:spPr>
          <a:xfrm>
            <a:off x="2863781" y="5226218"/>
            <a:ext cx="8229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>
                <a:hlinkClick r:id="rId4"/>
              </a:rPr>
              <a:t>https://readers.english.com/</a:t>
            </a:r>
            <a:endParaRPr lang="sk-SK" sz="2000" dirty="0"/>
          </a:p>
          <a:p>
            <a:r>
              <a:rPr lang="sk-SK" sz="2000" dirty="0">
                <a:hlinkClick r:id="rId5"/>
              </a:rPr>
              <a:t>https://www.venturesbooks.sk/produkty/zjednodusene-citanie-v-anglictine</a:t>
            </a:r>
            <a:endParaRPr lang="sk-SK" sz="2000" dirty="0"/>
          </a:p>
          <a:p>
            <a:r>
              <a:rPr lang="sk-SK" sz="2000" dirty="0">
                <a:hlinkClick r:id="rId6"/>
              </a:rPr>
              <a:t>https://www.venturesbooks.cz/produkty/zjednodusena-cetba</a:t>
            </a:r>
            <a:endParaRPr lang="cs-CZ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8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4" descr="http://logok.org/wp-content/uploads/2016/01/Pearson-Logo-logotype-Horizonta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69867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ok 9" descr="Výsledok vyh&amp;lcaron;adávania obrázkov pre dopyt informácie"/>
          <p:cNvPicPr/>
          <p:nvPr/>
        </p:nvPicPr>
        <p:blipFill>
          <a:blip r:embed="rId3"/>
          <a:srcRect l="-26891" t="-26891" r="-26891" b="-26891"/>
          <a:stretch>
            <a:fillRect/>
          </a:stretch>
        </p:blipFill>
        <p:spPr bwMode="auto">
          <a:xfrm>
            <a:off x="740306" y="2134229"/>
            <a:ext cx="2282757" cy="197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10"/>
          <p:cNvSpPr txBox="1"/>
          <p:nvPr/>
        </p:nvSpPr>
        <p:spPr>
          <a:xfrm>
            <a:off x="2502247" y="2859514"/>
            <a:ext cx="8949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judita.tothova@venturesbooks.com</a:t>
            </a:r>
            <a:endParaRPr lang="sk-SK" sz="28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ok 6" descr="Výsledok vyh&amp;lcaron;adávania obrázkov pre dopyt informácie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2600" y="4313806"/>
            <a:ext cx="9203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8"/>
          <p:cNvSpPr txBox="1"/>
          <p:nvPr/>
        </p:nvSpPr>
        <p:spPr>
          <a:xfrm>
            <a:off x="3859824" y="3567669"/>
            <a:ext cx="488666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000" b="1" dirty="0">
              <a:solidFill>
                <a:srgbClr val="FF0000"/>
              </a:solidFill>
            </a:endParaRPr>
          </a:p>
          <a:p>
            <a:endParaRPr lang="sk-SK" sz="2000" b="1" dirty="0">
              <a:solidFill>
                <a:srgbClr val="FF0000"/>
              </a:solidFill>
            </a:endParaRPr>
          </a:p>
          <a:p>
            <a:r>
              <a:rPr lang="sk-SK" sz="2800" b="1" u="sng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www.venturesbooks.sk</a:t>
            </a:r>
            <a:endParaRPr lang="sk-SK" sz="2800" b="1" u="sng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sk-SK" sz="2800" b="1" u="sng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www.venturesbooks.cz</a:t>
            </a:r>
          </a:p>
          <a:p>
            <a:endParaRPr lang="sk-SK" sz="2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Obrázek 6">
            <a:extLst>
              <a:ext uri="{FF2B5EF4-FFF2-40B4-BE49-F238E27FC236}">
                <a16:creationId xmlns:a16="http://schemas.microsoft.com/office/drawing/2014/main" id="{B0686AFA-1AB5-4950-8586-CFBC50ED8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645" y="83123"/>
            <a:ext cx="2448371" cy="24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64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FB166855-C9B0-4C94-B935-609AEF880043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66989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4F538924-2897-4990-B397-F5B5AA9FBE56}"/>
              </a:ext>
            </a:extLst>
          </p:cNvPr>
          <p:cNvSpPr/>
          <p:nvPr/>
        </p:nvSpPr>
        <p:spPr>
          <a:xfrm>
            <a:off x="533399" y="1091011"/>
            <a:ext cx="87249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/>
              <a:t>1/</a:t>
            </a:r>
            <a:r>
              <a:rPr lang="en-US" sz="2800" dirty="0"/>
              <a:t>“There is no </a:t>
            </a:r>
            <a:r>
              <a:rPr lang="sk-SK" sz="2800" b="1" dirty="0">
                <a:solidFill>
                  <a:srgbClr val="7030A0"/>
                </a:solidFill>
              </a:rPr>
              <a:t>?</a:t>
            </a:r>
            <a:r>
              <a:rPr lang="en-US" sz="2800" dirty="0"/>
              <a:t> as loyal as a book.”</a:t>
            </a:r>
            <a:r>
              <a:rPr lang="sk-SK" sz="2800" dirty="0"/>
              <a:t>    </a:t>
            </a:r>
            <a:r>
              <a:rPr lang="sk-SK" sz="2000" dirty="0"/>
              <a:t>(</a:t>
            </a:r>
            <a:r>
              <a:rPr lang="en-US" sz="2000" dirty="0"/>
              <a:t>Ernest Hemingway</a:t>
            </a:r>
            <a:r>
              <a:rPr lang="sk-SK" sz="2000" dirty="0"/>
              <a:t>)</a:t>
            </a:r>
          </a:p>
          <a:p>
            <a:endParaRPr lang="sk-SK" sz="2000" dirty="0"/>
          </a:p>
          <a:p>
            <a:r>
              <a:rPr lang="sk-SK" sz="2800" dirty="0"/>
              <a:t>2/</a:t>
            </a:r>
            <a:r>
              <a:rPr lang="en-US" sz="2800" dirty="0"/>
              <a:t>“Books are a uniquely portable </a:t>
            </a:r>
            <a:r>
              <a:rPr lang="sk-SK" sz="2800" b="1" dirty="0">
                <a:solidFill>
                  <a:srgbClr val="7030A0"/>
                </a:solidFill>
              </a:rPr>
              <a:t>?</a:t>
            </a:r>
            <a:r>
              <a:rPr lang="en-US" sz="2800" dirty="0"/>
              <a:t>.</a:t>
            </a:r>
            <a:r>
              <a:rPr lang="sk-SK" sz="2800" dirty="0"/>
              <a:t> </a:t>
            </a:r>
            <a:r>
              <a:rPr lang="en-US" sz="2800" dirty="0"/>
              <a:t>”</a:t>
            </a:r>
            <a:r>
              <a:rPr lang="sk-SK" sz="2800" dirty="0"/>
              <a:t>  </a:t>
            </a:r>
            <a:r>
              <a:rPr lang="sk-SK" sz="2000" dirty="0"/>
              <a:t>(</a:t>
            </a:r>
            <a:r>
              <a:rPr lang="en-US" sz="2000" dirty="0"/>
              <a:t>Stephen King</a:t>
            </a:r>
            <a:r>
              <a:rPr lang="sk-SK" sz="2000" dirty="0"/>
              <a:t>)</a:t>
            </a:r>
            <a:r>
              <a:rPr lang="en-US" sz="2000" dirty="0"/>
              <a:t> </a:t>
            </a:r>
            <a:endParaRPr lang="sk-SK" sz="2000" dirty="0"/>
          </a:p>
          <a:p>
            <a:endParaRPr lang="sk-SK" sz="2000" dirty="0"/>
          </a:p>
          <a:p>
            <a:r>
              <a:rPr lang="sk-SK" sz="2800" dirty="0"/>
              <a:t>3/“</a:t>
            </a:r>
            <a:r>
              <a:rPr lang="en-US" sz="2800" dirty="0"/>
              <a:t>Reading should not be presented to children as a duty.</a:t>
            </a:r>
            <a:endParaRPr lang="sk-SK" sz="2800" dirty="0"/>
          </a:p>
          <a:p>
            <a:r>
              <a:rPr lang="sk-SK" sz="2800" dirty="0"/>
              <a:t>   </a:t>
            </a:r>
            <a:r>
              <a:rPr lang="en-US" sz="2800" dirty="0"/>
              <a:t> </a:t>
            </a:r>
            <a:r>
              <a:rPr lang="sk-SK" sz="2800" dirty="0"/>
              <a:t>  </a:t>
            </a:r>
            <a:r>
              <a:rPr lang="en-US" sz="2800" dirty="0"/>
              <a:t>It should be offered</a:t>
            </a:r>
            <a:r>
              <a:rPr lang="sk-SK" sz="2800" dirty="0"/>
              <a:t> </a:t>
            </a:r>
            <a:r>
              <a:rPr lang="en-US" sz="2800" dirty="0"/>
              <a:t>as a </a:t>
            </a:r>
            <a:r>
              <a:rPr lang="sk-SK" sz="2800" b="1" dirty="0">
                <a:solidFill>
                  <a:srgbClr val="7030A0"/>
                </a:solidFill>
              </a:rPr>
              <a:t>?</a:t>
            </a:r>
            <a:r>
              <a:rPr lang="en-US" dirty="0"/>
              <a:t>. </a:t>
            </a:r>
            <a:r>
              <a:rPr lang="sk-SK" dirty="0"/>
              <a:t>                      (</a:t>
            </a:r>
            <a:r>
              <a:rPr lang="en-US" sz="2000" dirty="0"/>
              <a:t>Kate DiCamillo</a:t>
            </a:r>
            <a:r>
              <a:rPr lang="sk-SK" dirty="0"/>
              <a:t>)</a:t>
            </a:r>
          </a:p>
          <a:p>
            <a:endParaRPr lang="sk-SK" b="1" dirty="0"/>
          </a:p>
          <a:p>
            <a:endParaRPr lang="sk-SK" dirty="0"/>
          </a:p>
          <a:p>
            <a:endParaRPr lang="sk-SK" dirty="0"/>
          </a:p>
          <a:p>
            <a:r>
              <a:rPr lang="en-US" dirty="0"/>
              <a:t> </a:t>
            </a:r>
          </a:p>
        </p:txBody>
      </p:sp>
      <p:pic>
        <p:nvPicPr>
          <p:cNvPr id="5122" name="Picture 2" descr="Shelf Of Antiquarian Books">
            <a:extLst>
              <a:ext uri="{FF2B5EF4-FFF2-40B4-BE49-F238E27FC236}">
                <a16:creationId xmlns:a16="http://schemas.microsoft.com/office/drawing/2014/main" id="{EA0EC204-3016-480F-8034-54DFF256B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" y="3752267"/>
            <a:ext cx="11820525" cy="201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9FA9891B-9886-4A5B-8BAA-DAD9B8EFE861}"/>
              </a:ext>
            </a:extLst>
          </p:cNvPr>
          <p:cNvSpPr txBox="1"/>
          <p:nvPr/>
        </p:nvSpPr>
        <p:spPr>
          <a:xfrm>
            <a:off x="9605963" y="1091011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err="1">
                <a:solidFill>
                  <a:srgbClr val="7030A0"/>
                </a:solidFill>
              </a:rPr>
              <a:t>friend</a:t>
            </a:r>
            <a:endParaRPr lang="sk-SK" sz="2800" b="1" dirty="0">
              <a:solidFill>
                <a:srgbClr val="7030A0"/>
              </a:solidFill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667D3AFA-9A01-4542-8D80-E443A031F9AA}"/>
              </a:ext>
            </a:extLst>
          </p:cNvPr>
          <p:cNvSpPr txBox="1"/>
          <p:nvPr/>
        </p:nvSpPr>
        <p:spPr>
          <a:xfrm>
            <a:off x="9569169" y="1876639"/>
            <a:ext cx="1063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err="1">
                <a:solidFill>
                  <a:srgbClr val="7030A0"/>
                </a:solidFill>
              </a:rPr>
              <a:t>magic</a:t>
            </a:r>
            <a:endParaRPr lang="sk-SK" sz="2800" b="1" dirty="0">
              <a:solidFill>
                <a:srgbClr val="7030A0"/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D6D6874F-D23C-4DE7-B2B7-B7AABB7DB97D}"/>
              </a:ext>
            </a:extLst>
          </p:cNvPr>
          <p:cNvSpPr txBox="1"/>
          <p:nvPr/>
        </p:nvSpPr>
        <p:spPr>
          <a:xfrm>
            <a:off x="9605963" y="2538883"/>
            <a:ext cx="681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err="1">
                <a:solidFill>
                  <a:srgbClr val="7030A0"/>
                </a:solidFill>
              </a:rPr>
              <a:t>gift</a:t>
            </a:r>
            <a:endParaRPr lang="sk-SK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70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Výsledok vyhľadávania obrázkov pre dopyt happy reading">
            <a:extLst>
              <a:ext uri="{FF2B5EF4-FFF2-40B4-BE49-F238E27FC236}">
                <a16:creationId xmlns:a16="http://schemas.microsoft.com/office/drawing/2014/main" id="{A8076EDD-D011-4D94-858A-C6C78D893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3" b="5556"/>
          <a:stretch/>
        </p:blipFill>
        <p:spPr bwMode="auto">
          <a:xfrm>
            <a:off x="426293" y="211025"/>
            <a:ext cx="11339414" cy="5583994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ok 11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F3C86750-CDD9-4A06-9A0B-8047E71F2759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4050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40153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E81FB23B-12EF-4C95-8292-37493B4977D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725" y="5753041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Výsledok vyhľadávania obrázkov pre dopyt extra materials">
            <a:extLst>
              <a:ext uri="{FF2B5EF4-FFF2-40B4-BE49-F238E27FC236}">
                <a16:creationId xmlns:a16="http://schemas.microsoft.com/office/drawing/2014/main" id="{02FC41EB-20F9-45A5-98DC-BDDF7A95C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90"/>
          <a:stretch/>
        </p:blipFill>
        <p:spPr bwMode="auto">
          <a:xfrm>
            <a:off x="1647562" y="2663118"/>
            <a:ext cx="4642706" cy="79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ok vyhľadávania obrázkov pre dopyt smajlik">
            <a:extLst>
              <a:ext uri="{FF2B5EF4-FFF2-40B4-BE49-F238E27FC236}">
                <a16:creationId xmlns:a16="http://schemas.microsoft.com/office/drawing/2014/main" id="{3EBBE366-FE74-4DC0-87D7-1D95854F3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258" y="1741614"/>
            <a:ext cx="3165231" cy="316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55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ok vyhľadávania obrázkov pre dopyt reading comprehension strategies">
            <a:extLst>
              <a:ext uri="{FF2B5EF4-FFF2-40B4-BE49-F238E27FC236}">
                <a16:creationId xmlns:a16="http://schemas.microsoft.com/office/drawing/2014/main" id="{164DC65F-5C69-4E42-92D1-DD421139E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t="24189" r="3744" b="6443"/>
          <a:stretch/>
        </p:blipFill>
        <p:spPr bwMode="auto">
          <a:xfrm>
            <a:off x="1485637" y="1082419"/>
            <a:ext cx="9578564" cy="5080256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BAFF0D77-D9FF-4E4B-AF58-EC7890C4EF0F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5725" y="5753041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8A355E4A-30A2-44B0-9C4A-FFD97FB91707}"/>
              </a:ext>
            </a:extLst>
          </p:cNvPr>
          <p:cNvSpPr/>
          <p:nvPr/>
        </p:nvSpPr>
        <p:spPr>
          <a:xfrm>
            <a:off x="3259834" y="405884"/>
            <a:ext cx="6264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err="1"/>
              <a:t>Reading</a:t>
            </a:r>
            <a:r>
              <a:rPr lang="sk-SK" sz="3200" b="1" dirty="0"/>
              <a:t> </a:t>
            </a:r>
            <a:r>
              <a:rPr lang="sk-SK" sz="3200" b="1" dirty="0" err="1"/>
              <a:t>comprehension</a:t>
            </a:r>
            <a:r>
              <a:rPr lang="sk-SK" sz="3200" b="1" dirty="0"/>
              <a:t> </a:t>
            </a:r>
            <a:r>
              <a:rPr lang="sk-SK" sz="3200" b="1" dirty="0" err="1"/>
              <a:t>strategies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3310278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2FE92FF2-0D9A-4F62-81A8-A36D23FB881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37008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C942EC5E-344C-4A4F-A311-F14783B10D7A}"/>
              </a:ext>
            </a:extLst>
          </p:cNvPr>
          <p:cNvSpPr txBox="1"/>
          <p:nvPr/>
        </p:nvSpPr>
        <p:spPr>
          <a:xfrm>
            <a:off x="1288674" y="708250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TEXT TO SELF</a:t>
            </a:r>
          </a:p>
        </p:txBody>
      </p:sp>
      <p:pic>
        <p:nvPicPr>
          <p:cNvPr id="2050" name="Picture 2" descr="Výsledok vyhľadávania obrázkov pre dopyt text to self">
            <a:extLst>
              <a:ext uri="{FF2B5EF4-FFF2-40B4-BE49-F238E27FC236}">
                <a16:creationId xmlns:a16="http://schemas.microsoft.com/office/drawing/2014/main" id="{60DD5FDD-C8E4-4A96-A564-32FE4A911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t="37717" r="7750" b="5152"/>
          <a:stretch/>
        </p:blipFill>
        <p:spPr bwMode="auto">
          <a:xfrm>
            <a:off x="866643" y="1843035"/>
            <a:ext cx="3320241" cy="348734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ok vyhľadávania obrázkov pre dopyt text to text connections">
            <a:extLst>
              <a:ext uri="{FF2B5EF4-FFF2-40B4-BE49-F238E27FC236}">
                <a16:creationId xmlns:a16="http://schemas.microsoft.com/office/drawing/2014/main" id="{880E2117-A8B1-43AD-BFCF-A20D45AC9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4" t="37755" r="7384" b="6599"/>
          <a:stretch/>
        </p:blipFill>
        <p:spPr bwMode="auto">
          <a:xfrm>
            <a:off x="4553235" y="2162353"/>
            <a:ext cx="3085529" cy="3168027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úvisiaci obrázok">
            <a:extLst>
              <a:ext uri="{FF2B5EF4-FFF2-40B4-BE49-F238E27FC236}">
                <a16:creationId xmlns:a16="http://schemas.microsoft.com/office/drawing/2014/main" id="{80D85A62-A334-4250-BE1A-350AFED9E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32674" r="10955" b="6228"/>
          <a:stretch/>
        </p:blipFill>
        <p:spPr bwMode="auto">
          <a:xfrm>
            <a:off x="8095551" y="1843035"/>
            <a:ext cx="3320241" cy="3835293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5D14658C-F154-4EDF-8320-9C0A638F1962}"/>
              </a:ext>
            </a:extLst>
          </p:cNvPr>
          <p:cNvSpPr txBox="1"/>
          <p:nvPr/>
        </p:nvSpPr>
        <p:spPr>
          <a:xfrm>
            <a:off x="4988965" y="708250"/>
            <a:ext cx="2214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TEXT TO TEXT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D0A58B48-C6BD-4F20-9B1D-CA13F23E0132}"/>
              </a:ext>
            </a:extLst>
          </p:cNvPr>
          <p:cNvSpPr txBox="1"/>
          <p:nvPr/>
        </p:nvSpPr>
        <p:spPr>
          <a:xfrm>
            <a:off x="8531260" y="713821"/>
            <a:ext cx="2629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TEXT TO WORLD</a:t>
            </a:r>
          </a:p>
        </p:txBody>
      </p:sp>
    </p:spTree>
    <p:extLst>
      <p:ext uri="{BB962C8B-B14F-4D97-AF65-F5344CB8AC3E}">
        <p14:creationId xmlns:p14="http://schemas.microsoft.com/office/powerpoint/2010/main" val="2200401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1898128C-6D79-410B-B52D-EB930E839C8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261" y="5855588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8B3808F2-EC64-43D9-8890-04E3D41C38A9}"/>
              </a:ext>
            </a:extLst>
          </p:cNvPr>
          <p:cNvSpPr txBox="1"/>
          <p:nvPr/>
        </p:nvSpPr>
        <p:spPr>
          <a:xfrm>
            <a:off x="7991261" y="1204424"/>
            <a:ext cx="2888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err="1"/>
              <a:t>Foldable</a:t>
            </a:r>
            <a:r>
              <a:rPr lang="sk-SK" sz="2800" b="1" dirty="0"/>
              <a:t> </a:t>
            </a:r>
            <a:r>
              <a:rPr lang="sk-SK" sz="2800" b="1" dirty="0" err="1"/>
              <a:t>brochure</a:t>
            </a:r>
            <a:endParaRPr lang="sk-SK" sz="2800" b="1" dirty="0"/>
          </a:p>
        </p:txBody>
      </p:sp>
      <p:pic>
        <p:nvPicPr>
          <p:cNvPr id="3076" name="Picture 4" descr="Súvisiaci obrázok">
            <a:extLst>
              <a:ext uri="{FF2B5EF4-FFF2-40B4-BE49-F238E27FC236}">
                <a16:creationId xmlns:a16="http://schemas.microsoft.com/office/drawing/2014/main" id="{3FF1C84D-95B6-4F66-8767-4703D284D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2084" r="2292" b="3911"/>
          <a:stretch/>
        </p:blipFill>
        <p:spPr bwMode="auto">
          <a:xfrm>
            <a:off x="3837730" y="1125314"/>
            <a:ext cx="3020901" cy="4607371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ýsledok vyhľadávania obrázkov pre dopyt reading comprehension brochure">
            <a:extLst>
              <a:ext uri="{FF2B5EF4-FFF2-40B4-BE49-F238E27FC236}">
                <a16:creationId xmlns:a16="http://schemas.microsoft.com/office/drawing/2014/main" id="{AB7F2876-5C27-46EA-9F5B-9BD3A740F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17" y="2205526"/>
            <a:ext cx="4296833" cy="331470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ýsledok vyhľadávania obrázkov pre dopyt empty foldable  brochure">
            <a:extLst>
              <a:ext uri="{FF2B5EF4-FFF2-40B4-BE49-F238E27FC236}">
                <a16:creationId xmlns:a16="http://schemas.microsoft.com/office/drawing/2014/main" id="{DCA1A34B-873A-48F6-AEB5-957D83436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38" y="372808"/>
            <a:ext cx="1409792" cy="22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ýsledok vyhľadávania obrázkov pre dopyt story retteling shutter book">
            <a:extLst>
              <a:ext uri="{FF2B5EF4-FFF2-40B4-BE49-F238E27FC236}">
                <a16:creationId xmlns:a16="http://schemas.microsoft.com/office/drawing/2014/main" id="{46CC44E5-C9B3-4200-9BB9-8C68EED0E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4133" r="2407" b="25345"/>
          <a:stretch/>
        </p:blipFill>
        <p:spPr bwMode="auto">
          <a:xfrm>
            <a:off x="512845" y="2597384"/>
            <a:ext cx="2928625" cy="2922917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782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úvisiaci obrázok">
            <a:extLst>
              <a:ext uri="{FF2B5EF4-FFF2-40B4-BE49-F238E27FC236}">
                <a16:creationId xmlns:a16="http://schemas.microsoft.com/office/drawing/2014/main" id="{04F2FD8C-64D2-4688-ADB6-82A3D092CE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04"/>
          <a:stretch/>
        </p:blipFill>
        <p:spPr bwMode="auto">
          <a:xfrm>
            <a:off x="812727" y="1019040"/>
            <a:ext cx="3432321" cy="2296074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79EF5237-9352-4A41-8733-48CC746E0C6F}"/>
              </a:ext>
            </a:extLst>
          </p:cNvPr>
          <p:cNvSpPr txBox="1"/>
          <p:nvPr/>
        </p:nvSpPr>
        <p:spPr>
          <a:xfrm>
            <a:off x="641538" y="441207"/>
            <a:ext cx="4121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err="1"/>
              <a:t>Reading</a:t>
            </a:r>
            <a:r>
              <a:rPr lang="sk-SK" sz="2800" dirty="0"/>
              <a:t> </a:t>
            </a:r>
            <a:r>
              <a:rPr lang="sk-SK" sz="2800" dirty="0" err="1"/>
              <a:t>is</a:t>
            </a:r>
            <a:r>
              <a:rPr lang="sk-SK" sz="2800" dirty="0"/>
              <a:t> my </a:t>
            </a:r>
            <a:r>
              <a:rPr lang="sk-SK" sz="2800" dirty="0" err="1"/>
              <a:t>superpower</a:t>
            </a:r>
            <a:r>
              <a:rPr lang="sk-SK" sz="2000" dirty="0"/>
              <a:t>.</a:t>
            </a:r>
          </a:p>
        </p:txBody>
      </p:sp>
      <p:pic>
        <p:nvPicPr>
          <p:cNvPr id="7" name="Obrázok 6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8A08EE90-D178-46CC-A7ED-FF87F4BDCBAF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3916" y="5817880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524FEBC-5FE0-45F6-BF40-FD050E437B5C}"/>
              </a:ext>
            </a:extLst>
          </p:cNvPr>
          <p:cNvSpPr txBox="1"/>
          <p:nvPr/>
        </p:nvSpPr>
        <p:spPr>
          <a:xfrm>
            <a:off x="4848720" y="4340703"/>
            <a:ext cx="63327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/>
              <a:t>I love </a:t>
            </a:r>
            <a:r>
              <a:rPr lang="sk-SK" sz="2800" dirty="0" err="1"/>
              <a:t>reading</a:t>
            </a:r>
            <a:r>
              <a:rPr lang="sk-SK" sz="2800" dirty="0"/>
              <a:t> </a:t>
            </a:r>
            <a:r>
              <a:rPr lang="sk-SK" sz="2800" dirty="0" err="1"/>
              <a:t>because</a:t>
            </a:r>
            <a:r>
              <a:rPr lang="sk-SK" sz="2800" dirty="0"/>
              <a:t> I </a:t>
            </a:r>
            <a:r>
              <a:rPr lang="sk-SK" sz="2800" dirty="0" err="1"/>
              <a:t>don´t</a:t>
            </a:r>
            <a:r>
              <a:rPr lang="sk-SK" sz="2800" dirty="0"/>
              <a:t> </a:t>
            </a:r>
            <a:r>
              <a:rPr lang="sk-SK" sz="2800" dirty="0" err="1"/>
              <a:t>have</a:t>
            </a:r>
            <a:r>
              <a:rPr lang="sk-SK" sz="2800" dirty="0"/>
              <a:t> to </a:t>
            </a:r>
            <a:r>
              <a:rPr lang="sk-SK" sz="2800" dirty="0" err="1"/>
              <a:t>wait</a:t>
            </a:r>
            <a:endParaRPr lang="sk-SK" sz="2800" dirty="0"/>
          </a:p>
          <a:p>
            <a:r>
              <a:rPr lang="sk-SK" sz="2800" dirty="0" err="1"/>
              <a:t>for</a:t>
            </a:r>
            <a:r>
              <a:rPr lang="sk-SK" sz="2800" dirty="0"/>
              <a:t> </a:t>
            </a:r>
            <a:r>
              <a:rPr lang="sk-SK" sz="2800" dirty="0" err="1"/>
              <a:t>the</a:t>
            </a:r>
            <a:r>
              <a:rPr lang="sk-SK" sz="2800" dirty="0"/>
              <a:t> </a:t>
            </a:r>
            <a:r>
              <a:rPr lang="sk-SK" sz="2800" dirty="0" err="1"/>
              <a:t>commercials</a:t>
            </a:r>
            <a:r>
              <a:rPr lang="sk-SK" sz="2800" dirty="0"/>
              <a:t> to </a:t>
            </a:r>
            <a:r>
              <a:rPr lang="sk-SK" sz="2800" dirty="0" err="1"/>
              <a:t>be</a:t>
            </a:r>
            <a:r>
              <a:rPr lang="sk-SK" sz="2800" dirty="0"/>
              <a:t> over to </a:t>
            </a:r>
            <a:r>
              <a:rPr lang="sk-SK" sz="2800" dirty="0" err="1"/>
              <a:t>find</a:t>
            </a:r>
            <a:r>
              <a:rPr lang="sk-SK" sz="2800" dirty="0"/>
              <a:t> </a:t>
            </a:r>
            <a:r>
              <a:rPr lang="sk-SK" sz="2800" dirty="0" err="1"/>
              <a:t>out</a:t>
            </a:r>
            <a:endParaRPr lang="sk-SK" sz="2800" dirty="0"/>
          </a:p>
          <a:p>
            <a:r>
              <a:rPr lang="sk-SK" sz="2800" dirty="0" err="1"/>
              <a:t>what</a:t>
            </a:r>
            <a:r>
              <a:rPr lang="sk-SK" sz="2800" dirty="0"/>
              <a:t> </a:t>
            </a:r>
            <a:r>
              <a:rPr lang="sk-SK" sz="2800" dirty="0" err="1"/>
              <a:t>happens</a:t>
            </a:r>
            <a:r>
              <a:rPr lang="sk-SK" dirty="0"/>
              <a:t>.</a:t>
            </a:r>
          </a:p>
        </p:txBody>
      </p:sp>
      <p:pic>
        <p:nvPicPr>
          <p:cNvPr id="2054" name="Picture 6" descr="Výsledok vyhľadávania obrázkov pre dopyt teenager is reading in bed">
            <a:extLst>
              <a:ext uri="{FF2B5EF4-FFF2-40B4-BE49-F238E27FC236}">
                <a16:creationId xmlns:a16="http://schemas.microsoft.com/office/drawing/2014/main" id="{9E3B8AF4-7054-42E0-966E-40B237C66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3"/>
          <a:stretch/>
        </p:blipFill>
        <p:spPr bwMode="auto">
          <a:xfrm>
            <a:off x="6733069" y="1776730"/>
            <a:ext cx="3476786" cy="2416023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94382A35-66C7-4641-A061-43DED06589C2}"/>
              </a:ext>
            </a:extLst>
          </p:cNvPr>
          <p:cNvSpPr txBox="1"/>
          <p:nvPr/>
        </p:nvSpPr>
        <p:spPr>
          <a:xfrm>
            <a:off x="4606126" y="1132302"/>
            <a:ext cx="7344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/>
              <a:t>My </a:t>
            </a:r>
            <a:r>
              <a:rPr lang="sk-SK" sz="2800" dirty="0" err="1"/>
              <a:t>workout</a:t>
            </a:r>
            <a:r>
              <a:rPr lang="sk-SK" sz="2800" dirty="0"/>
              <a:t> </a:t>
            </a:r>
            <a:r>
              <a:rPr lang="sk-SK" sz="2800" dirty="0" err="1"/>
              <a:t>is</a:t>
            </a:r>
            <a:r>
              <a:rPr lang="sk-SK" sz="2800" dirty="0"/>
              <a:t> </a:t>
            </a:r>
            <a:r>
              <a:rPr lang="sk-SK" sz="2800" dirty="0" err="1"/>
              <a:t>reading</a:t>
            </a:r>
            <a:r>
              <a:rPr lang="sk-SK" sz="2800" dirty="0"/>
              <a:t> in </a:t>
            </a:r>
            <a:r>
              <a:rPr lang="sk-SK" sz="2800" dirty="0" err="1"/>
              <a:t>bed</a:t>
            </a:r>
            <a:r>
              <a:rPr lang="sk-SK" sz="2800" dirty="0"/>
              <a:t> </a:t>
            </a:r>
            <a:r>
              <a:rPr lang="sk-SK" sz="2800" dirty="0" err="1"/>
              <a:t>until</a:t>
            </a:r>
            <a:r>
              <a:rPr lang="sk-SK" sz="2800" b="1" dirty="0">
                <a:solidFill>
                  <a:srgbClr val="FF0000"/>
                </a:solidFill>
              </a:rPr>
              <a:t> </a:t>
            </a:r>
            <a:r>
              <a:rPr lang="sk-SK" sz="2800" dirty="0"/>
              <a:t>my </a:t>
            </a:r>
            <a:r>
              <a:rPr lang="sk-SK" sz="2800" dirty="0" err="1"/>
              <a:t>arms</a:t>
            </a:r>
            <a:r>
              <a:rPr lang="sk-SK" sz="2800" dirty="0"/>
              <a:t> hurt.</a:t>
            </a:r>
          </a:p>
        </p:txBody>
      </p:sp>
      <p:pic>
        <p:nvPicPr>
          <p:cNvPr id="4098" name="Picture 2" descr="Výsledok vyhľadávania obrázkov pre dopyt tv commercial break on tv">
            <a:extLst>
              <a:ext uri="{FF2B5EF4-FFF2-40B4-BE49-F238E27FC236}">
                <a16:creationId xmlns:a16="http://schemas.microsoft.com/office/drawing/2014/main" id="{3021AF7C-26F0-463B-97F6-B233F30B8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27" y="3467193"/>
            <a:ext cx="3695364" cy="270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9FFEEA38-F6FB-4D81-86E4-AEFD7531EAAB}"/>
              </a:ext>
            </a:extLst>
          </p:cNvPr>
          <p:cNvSpPr txBox="1"/>
          <p:nvPr/>
        </p:nvSpPr>
        <p:spPr>
          <a:xfrm>
            <a:off x="6431383" y="1743920"/>
            <a:ext cx="1847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sz="2000" b="1" dirty="0"/>
          </a:p>
          <a:p>
            <a:endParaRPr lang="sk-SK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03C4996E-32C0-4976-AA4A-F1B2763C8AD0}"/>
              </a:ext>
            </a:extLst>
          </p:cNvPr>
          <p:cNvSpPr txBox="1"/>
          <p:nvPr/>
        </p:nvSpPr>
        <p:spPr>
          <a:xfrm>
            <a:off x="870877" y="3515646"/>
            <a:ext cx="1847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sz="2000" b="1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8709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2FB0B53D-8AC8-44F9-AB41-33DE06456B7E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69864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Kids who read for pleasure, just one hour a week, do better in reading and writing tests, reports Ontario’s Education Quality and Accountability Office.">
            <a:extLst>
              <a:ext uri="{FF2B5EF4-FFF2-40B4-BE49-F238E27FC236}">
                <a16:creationId xmlns:a16="http://schemas.microsoft.com/office/drawing/2014/main" id="{57868212-9096-499E-A375-5A406C373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4" y="1417239"/>
            <a:ext cx="4132261" cy="325695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.o0bg.com/rf/image_960w/Boston/2011-2020/2017/08/18/BostonGlobe.com/Magazine/Images/read0827perspective.jpg">
            <a:extLst>
              <a:ext uri="{FF2B5EF4-FFF2-40B4-BE49-F238E27FC236}">
                <a16:creationId xmlns:a16="http://schemas.microsoft.com/office/drawing/2014/main" id="{FBCD3CB4-5DEF-449B-9321-0DC70A421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9" y="1901825"/>
            <a:ext cx="4581525" cy="30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EF9CCAD0-BBAD-457F-9445-3DFE1D5D0EA6}"/>
              </a:ext>
            </a:extLst>
          </p:cNvPr>
          <p:cNvSpPr txBox="1"/>
          <p:nvPr/>
        </p:nvSpPr>
        <p:spPr>
          <a:xfrm>
            <a:off x="1899666" y="1000125"/>
            <a:ext cx="279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err="1"/>
              <a:t>Reading</a:t>
            </a:r>
            <a:r>
              <a:rPr lang="sk-SK" sz="2800" dirty="0"/>
              <a:t> </a:t>
            </a:r>
            <a:r>
              <a:rPr lang="sk-SK" sz="2800" dirty="0" err="1"/>
              <a:t>is</a:t>
            </a:r>
            <a:r>
              <a:rPr lang="sk-SK" sz="2800" dirty="0"/>
              <a:t> </a:t>
            </a:r>
            <a:r>
              <a:rPr lang="sk-SK" sz="2800" dirty="0" err="1"/>
              <a:t>boring</a:t>
            </a:r>
            <a:r>
              <a:rPr lang="sk-SK" sz="2800" dirty="0"/>
              <a:t>!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A5BA92D1-7346-406C-8C1F-A4C8C06448FF}"/>
              </a:ext>
            </a:extLst>
          </p:cNvPr>
          <p:cNvSpPr txBox="1"/>
          <p:nvPr/>
        </p:nvSpPr>
        <p:spPr>
          <a:xfrm>
            <a:off x="7400925" y="5095875"/>
            <a:ext cx="3342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err="1">
                <a:solidFill>
                  <a:srgbClr val="FF33CC"/>
                </a:solidFill>
              </a:rPr>
              <a:t>Reading</a:t>
            </a:r>
            <a:r>
              <a:rPr lang="sk-SK" sz="2800" dirty="0">
                <a:solidFill>
                  <a:srgbClr val="FF33CC"/>
                </a:solidFill>
              </a:rPr>
              <a:t> </a:t>
            </a:r>
            <a:r>
              <a:rPr lang="sk-SK" sz="2800" dirty="0" err="1">
                <a:solidFill>
                  <a:srgbClr val="FF33CC"/>
                </a:solidFill>
              </a:rPr>
              <a:t>is</a:t>
            </a:r>
            <a:r>
              <a:rPr lang="sk-SK" sz="2800" dirty="0">
                <a:solidFill>
                  <a:srgbClr val="FF33CC"/>
                </a:solidFill>
              </a:rPr>
              <a:t> </a:t>
            </a:r>
            <a:r>
              <a:rPr lang="sk-SK" sz="2800" dirty="0" err="1">
                <a:solidFill>
                  <a:srgbClr val="FF33CC"/>
                </a:solidFill>
              </a:rPr>
              <a:t>wonderful</a:t>
            </a:r>
            <a:r>
              <a:rPr lang="sk-SK" sz="2400" dirty="0">
                <a:solidFill>
                  <a:srgbClr val="FF33CC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5852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66FA1813-CA30-4CAB-958B-AB0413AF73D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27014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Výsledok vyhľadávania obrázkov pre dopyt teacher as a role model">
            <a:extLst>
              <a:ext uri="{FF2B5EF4-FFF2-40B4-BE49-F238E27FC236}">
                <a16:creationId xmlns:a16="http://schemas.microsoft.com/office/drawing/2014/main" id="{A3538318-F208-4DE9-8E44-5E9114B1A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971675"/>
            <a:ext cx="6667500" cy="375285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5451D24C-9918-4B82-9143-1127A3EE1AC2}"/>
              </a:ext>
            </a:extLst>
          </p:cNvPr>
          <p:cNvSpPr txBox="1"/>
          <p:nvPr/>
        </p:nvSpPr>
        <p:spPr>
          <a:xfrm>
            <a:off x="3288180" y="904875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200" b="1" dirty="0" err="1"/>
              <a:t>Be</a:t>
            </a:r>
            <a:r>
              <a:rPr lang="sk-SK" sz="3200" b="1" dirty="0"/>
              <a:t> a </a:t>
            </a:r>
            <a:r>
              <a:rPr lang="sk-SK" sz="3200" b="1" dirty="0" err="1"/>
              <a:t>reading</a:t>
            </a:r>
            <a:r>
              <a:rPr lang="sk-SK" sz="3200" b="1" dirty="0"/>
              <a:t> model </a:t>
            </a:r>
            <a:r>
              <a:rPr lang="sk-SK" sz="3200" b="1" dirty="0" err="1"/>
              <a:t>for</a:t>
            </a:r>
            <a:r>
              <a:rPr lang="sk-SK" sz="3200" b="1" dirty="0"/>
              <a:t> </a:t>
            </a:r>
            <a:r>
              <a:rPr lang="sk-SK" sz="3200" b="1" dirty="0" err="1"/>
              <a:t>students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3248291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A4708993-D61A-45B2-9914-6DA81CAEEDFF}"/>
              </a:ext>
            </a:extLst>
          </p:cNvPr>
          <p:cNvSpPr txBox="1"/>
          <p:nvPr/>
        </p:nvSpPr>
        <p:spPr>
          <a:xfrm>
            <a:off x="2257159" y="804573"/>
            <a:ext cx="2351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err="1"/>
              <a:t>Reading</a:t>
            </a:r>
            <a:r>
              <a:rPr lang="sk-SK" sz="3200" b="1" dirty="0"/>
              <a:t> </a:t>
            </a:r>
            <a:r>
              <a:rPr lang="sk-SK" sz="3200" b="1" dirty="0" err="1"/>
              <a:t>wall</a:t>
            </a:r>
            <a:endParaRPr lang="sk-SK" sz="3200" b="1" dirty="0"/>
          </a:p>
        </p:txBody>
      </p:sp>
      <p:pic>
        <p:nvPicPr>
          <p:cNvPr id="9" name="Picture 2" descr="https://www.hachetteschools.co.uk/wp-content/uploads/2018/09/Hachette-Schools-blog-2-300x317.png">
            <a:extLst>
              <a:ext uri="{FF2B5EF4-FFF2-40B4-BE49-F238E27FC236}">
                <a16:creationId xmlns:a16="http://schemas.microsoft.com/office/drawing/2014/main" id="{5D9A4A82-E6F9-4B32-874D-88AE82E6A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2"/>
          <a:stretch/>
        </p:blipFill>
        <p:spPr bwMode="auto">
          <a:xfrm>
            <a:off x="1020324" y="2125730"/>
            <a:ext cx="3472835" cy="318922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ok 9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3A2A1DE4-94F9-43D5-839D-08D3D68AAC67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795458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Výsledok vyhľadávania obrázkov pre dopyt avenger pearson readers">
            <a:extLst>
              <a:ext uri="{FF2B5EF4-FFF2-40B4-BE49-F238E27FC236}">
                <a16:creationId xmlns:a16="http://schemas.microsoft.com/office/drawing/2014/main" id="{03F804B4-F583-4D7C-B4C6-CA69B665C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" r="5227" b="14301"/>
          <a:stretch/>
        </p:blipFill>
        <p:spPr bwMode="auto">
          <a:xfrm>
            <a:off x="6541693" y="516007"/>
            <a:ext cx="4629983" cy="22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pinimg.com/originals/d6/d2/73/d6d273f346d47793ae7e16c092ec4449.jpg">
            <a:extLst>
              <a:ext uri="{FF2B5EF4-FFF2-40B4-BE49-F238E27FC236}">
                <a16:creationId xmlns:a16="http://schemas.microsoft.com/office/drawing/2014/main" id="{7A7496CC-C3B4-42EF-BBD6-7A1B28D39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70" r="14337" b="14669"/>
          <a:stretch/>
        </p:blipFill>
        <p:spPr bwMode="auto">
          <a:xfrm>
            <a:off x="5664362" y="3191984"/>
            <a:ext cx="3546193" cy="2463756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155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http://logok.org/wp-content/uploads/2016/01/Pearson-Logo-logotype-Horizontal.png">
            <a:extLst>
              <a:ext uri="{FF2B5EF4-FFF2-40B4-BE49-F238E27FC236}">
                <a16:creationId xmlns:a16="http://schemas.microsoft.com/office/drawing/2014/main" id="{D6732C8A-19BE-48D2-82A2-BD1B4DBCF02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865113"/>
            <a:ext cx="1733287" cy="7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98F96A94-1935-4AF2-BA6B-86241D8EF2A5}"/>
              </a:ext>
            </a:extLst>
          </p:cNvPr>
          <p:cNvSpPr/>
          <p:nvPr/>
        </p:nvSpPr>
        <p:spPr>
          <a:xfrm>
            <a:off x="5001574" y="1245944"/>
            <a:ext cx="2351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200" b="1" dirty="0" err="1"/>
              <a:t>Reading</a:t>
            </a:r>
            <a:r>
              <a:rPr lang="sk-SK" sz="3200" b="1" dirty="0"/>
              <a:t> </a:t>
            </a:r>
            <a:r>
              <a:rPr lang="sk-SK" sz="3200" b="1" dirty="0" err="1"/>
              <a:t>wall</a:t>
            </a:r>
            <a:endParaRPr lang="sk-SK" sz="3200" b="1" dirty="0"/>
          </a:p>
        </p:txBody>
      </p:sp>
      <p:pic>
        <p:nvPicPr>
          <p:cNvPr id="9" name="Picture 2" descr="Výsledok vyhľadávania obrázkov pre dopyt reading walls in the classroom">
            <a:extLst>
              <a:ext uri="{FF2B5EF4-FFF2-40B4-BE49-F238E27FC236}">
                <a16:creationId xmlns:a16="http://schemas.microsoft.com/office/drawing/2014/main" id="{EC8E9F45-08F6-47AB-890A-3A940A3FC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 t="11338" r="8277" b="13293"/>
          <a:stretch/>
        </p:blipFill>
        <p:spPr bwMode="auto">
          <a:xfrm>
            <a:off x="8160763" y="1039666"/>
            <a:ext cx="3324013" cy="3242924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ading Graffiti Wall: Fostering a Classroom Reading Community">
            <a:extLst>
              <a:ext uri="{FF2B5EF4-FFF2-40B4-BE49-F238E27FC236}">
                <a16:creationId xmlns:a16="http://schemas.microsoft.com/office/drawing/2014/main" id="{DF303851-A9A7-4633-932A-6F844F1AC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r="2353" b="36042"/>
          <a:stretch/>
        </p:blipFill>
        <p:spPr bwMode="auto">
          <a:xfrm>
            <a:off x="707223" y="908059"/>
            <a:ext cx="3684645" cy="3749666"/>
          </a:xfrm>
          <a:prstGeom prst="rect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ook wall ">
            <a:extLst>
              <a:ext uri="{FF2B5EF4-FFF2-40B4-BE49-F238E27FC236}">
                <a16:creationId xmlns:a16="http://schemas.microsoft.com/office/drawing/2014/main" id="{50808041-EAF3-4BDD-AEF8-BD7C8259A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0" t="18960" r="2181"/>
          <a:stretch/>
        </p:blipFill>
        <p:spPr bwMode="auto">
          <a:xfrm>
            <a:off x="4982525" y="2801261"/>
            <a:ext cx="2587582" cy="290604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29064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1068</Words>
  <Application>Microsoft Office PowerPoint</Application>
  <PresentationFormat>Širokouhlá</PresentationFormat>
  <Paragraphs>264</Paragraphs>
  <Slides>44</Slides>
  <Notes>33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Verdana</vt:lpstr>
      <vt:lpstr>Wingdings</vt:lpstr>
      <vt:lpstr>Motív balíka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READING COMPREHENSION CUBES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Tothova Judita</dc:creator>
  <cp:lastModifiedBy>Tothova Judita</cp:lastModifiedBy>
  <cp:revision>78</cp:revision>
  <dcterms:created xsi:type="dcterms:W3CDTF">2019-11-14T13:45:26Z</dcterms:created>
  <dcterms:modified xsi:type="dcterms:W3CDTF">2019-11-20T15:10:15Z</dcterms:modified>
</cp:coreProperties>
</file>